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1" r:id="rId1"/>
    <p:sldMasterId id="2147484918" r:id="rId2"/>
  </p:sldMasterIdLst>
  <p:notesMasterIdLst>
    <p:notesMasterId r:id="rId38"/>
  </p:notesMasterIdLst>
  <p:handoutMasterIdLst>
    <p:handoutMasterId r:id="rId39"/>
  </p:handoutMasterIdLst>
  <p:sldIdLst>
    <p:sldId id="256" r:id="rId3"/>
    <p:sldId id="319" r:id="rId4"/>
    <p:sldId id="257" r:id="rId5"/>
    <p:sldId id="269" r:id="rId6"/>
    <p:sldId id="258" r:id="rId7"/>
    <p:sldId id="268" r:id="rId8"/>
    <p:sldId id="260" r:id="rId9"/>
    <p:sldId id="261" r:id="rId10"/>
    <p:sldId id="262" r:id="rId11"/>
    <p:sldId id="321" r:id="rId12"/>
    <p:sldId id="263" r:id="rId13"/>
    <p:sldId id="270" r:id="rId14"/>
    <p:sldId id="322" r:id="rId15"/>
    <p:sldId id="271" r:id="rId16"/>
    <p:sldId id="266" r:id="rId17"/>
    <p:sldId id="324" r:id="rId18"/>
    <p:sldId id="267" r:id="rId19"/>
    <p:sldId id="273" r:id="rId20"/>
    <p:sldId id="274" r:id="rId21"/>
    <p:sldId id="385" r:id="rId22"/>
    <p:sldId id="386" r:id="rId23"/>
    <p:sldId id="397" r:id="rId24"/>
    <p:sldId id="398" r:id="rId25"/>
    <p:sldId id="399" r:id="rId26"/>
    <p:sldId id="401" r:id="rId27"/>
    <p:sldId id="396" r:id="rId28"/>
    <p:sldId id="388" r:id="rId29"/>
    <p:sldId id="400" r:id="rId30"/>
    <p:sldId id="391" r:id="rId31"/>
    <p:sldId id="392" r:id="rId32"/>
    <p:sldId id="393" r:id="rId33"/>
    <p:sldId id="394" r:id="rId34"/>
    <p:sldId id="383" r:id="rId35"/>
    <p:sldId id="384" r:id="rId36"/>
    <p:sldId id="336" r:id="rId37"/>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CCECFF"/>
    <a:srgbClr val="FFCCFF"/>
    <a:srgbClr val="000066"/>
    <a:srgbClr val="0000CC"/>
    <a:srgbClr val="0000FF"/>
    <a:srgbClr val="990000"/>
    <a:srgbClr val="FF0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557"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1325" cy="46513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sz="quarter" idx="1"/>
          </p:nvPr>
        </p:nvSpPr>
        <p:spPr>
          <a:xfrm>
            <a:off x="3898900" y="0"/>
            <a:ext cx="2981325" cy="465138"/>
          </a:xfrm>
          <a:prstGeom prst="rect">
            <a:avLst/>
          </a:prstGeom>
        </p:spPr>
        <p:txBody>
          <a:bodyPr vert="horz" lIns="91440" tIns="45720" rIns="91440" bIns="45720" rtlCol="0"/>
          <a:lstStyle>
            <a:lvl1pPr algn="r" eaLnBrk="1" hangingPunct="1">
              <a:defRPr sz="1200">
                <a:latin typeface="Arial" charset="0"/>
              </a:defRPr>
            </a:lvl1pPr>
          </a:lstStyle>
          <a:p>
            <a:pPr>
              <a:defRPr/>
            </a:pPr>
            <a:fld id="{0161A533-1F2F-4E9E-8859-9FE5EA2BF322}" type="datetimeFigureOut">
              <a:rPr lang="en-US"/>
              <a:pPr>
                <a:defRPr/>
              </a:pPr>
              <a:t>9/4/2017</a:t>
            </a:fld>
            <a:endParaRPr lang="en-US" dirty="0"/>
          </a:p>
        </p:txBody>
      </p:sp>
      <p:sp>
        <p:nvSpPr>
          <p:cNvPr id="4" name="Footer Placeholder 3"/>
          <p:cNvSpPr>
            <a:spLocks noGrp="1"/>
          </p:cNvSpPr>
          <p:nvPr>
            <p:ph type="ftr" sz="quarter" idx="2"/>
          </p:nvPr>
        </p:nvSpPr>
        <p:spPr>
          <a:xfrm>
            <a:off x="0" y="8829675"/>
            <a:ext cx="2981325" cy="465138"/>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98900" y="8829675"/>
            <a:ext cx="298132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81AD457-0E1F-4F06-9AE0-0B90F42FFDF9}"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1325" cy="46513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idx="1"/>
          </p:nvPr>
        </p:nvSpPr>
        <p:spPr>
          <a:xfrm>
            <a:off x="3898900" y="0"/>
            <a:ext cx="2981325" cy="465138"/>
          </a:xfrm>
          <a:prstGeom prst="rect">
            <a:avLst/>
          </a:prstGeom>
        </p:spPr>
        <p:txBody>
          <a:bodyPr vert="horz" lIns="91440" tIns="45720" rIns="91440" bIns="45720" rtlCol="0"/>
          <a:lstStyle>
            <a:lvl1pPr algn="r" eaLnBrk="1" hangingPunct="1">
              <a:defRPr sz="1200">
                <a:latin typeface="Arial" charset="0"/>
              </a:defRPr>
            </a:lvl1pPr>
          </a:lstStyle>
          <a:p>
            <a:pPr>
              <a:defRPr/>
            </a:pPr>
            <a:fld id="{94B743C8-8784-40EB-9CF5-1ADCE2084988}" type="datetimeFigureOut">
              <a:rPr lang="en-US"/>
              <a:pPr>
                <a:defRPr/>
              </a:pPr>
              <a:t>9/4/2017</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8975" y="4416425"/>
            <a:ext cx="5503863"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2981325" cy="465138"/>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98900" y="8829675"/>
            <a:ext cx="298132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11A8E36-17CC-4A26-9B2E-990BAAD50EC2}"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36A2588-C967-4294-82DC-371CAD97FBFF}" type="slidenum">
              <a:rPr lang="en-US" altLang="en-US" smtClean="0">
                <a:latin typeface="Arial" panose="020B0604020202020204" pitchFamily="34" charset="0"/>
              </a:rPr>
              <a:pPr>
                <a:spcBef>
                  <a:spcPct val="0"/>
                </a:spcBef>
              </a:pPr>
              <a:t>1</a:t>
            </a:fld>
            <a:endParaRPr lang="en-US" altLang="en-US" smtClean="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68D29-939D-4AED-BD31-DE2C6E55DF52}" type="slidenum">
              <a:rPr lang="en-US" altLang="en-US" smtClean="0">
                <a:latin typeface="Arial" panose="020B0604020202020204" pitchFamily="34" charset="0"/>
              </a:rPr>
              <a:pPr>
                <a:spcBef>
                  <a:spcPct val="0"/>
                </a:spcBef>
              </a:pPr>
              <a:t>2</a:t>
            </a:fld>
            <a:endParaRPr lang="en-US" altLang="en-US" smtClean="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11A8E36-17CC-4A26-9B2E-990BAAD50EC2}" type="slidenum">
              <a:rPr lang="en-US" smtClean="0"/>
              <a:pPr>
                <a:defRPr/>
              </a:pPr>
              <a:t>25</a:t>
            </a:fld>
            <a:endParaRPr lang="en-US"/>
          </a:p>
        </p:txBody>
      </p:sp>
    </p:spTree>
    <p:extLst>
      <p:ext uri="{BB962C8B-B14F-4D97-AF65-F5344CB8AC3E}">
        <p14:creationId xmlns:p14="http://schemas.microsoft.com/office/powerpoint/2010/main" val="3563171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33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30723" name="Rectangle 3"/>
          <p:cNvSpPr>
            <a:spLocks noGrp="1" noChangeArrowheads="1"/>
          </p:cNvSpPr>
          <p:nvPr>
            <p:ph type="ctrTitle"/>
          </p:nvPr>
        </p:nvSpPr>
        <p:spPr>
          <a:xfrm>
            <a:off x="315913" y="466725"/>
            <a:ext cx="6781800" cy="2133600"/>
          </a:xfrm>
        </p:spPr>
        <p:txBody>
          <a:bodyPr/>
          <a:lstStyle>
            <a:lvl1pPr algn="r">
              <a:defRPr sz="3600"/>
            </a:lvl1pPr>
          </a:lstStyle>
          <a:p>
            <a:r>
              <a:rPr lang="en-US" altLang="en-US" smtClean="0"/>
              <a:t>Click to edit Master title style</a:t>
            </a:r>
            <a:endParaRPr lang="en-US" altLang="en-US"/>
          </a:p>
        </p:txBody>
      </p:sp>
      <p:sp>
        <p:nvSpPr>
          <p:cNvPr id="3072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2400"/>
            </a:lvl1pPr>
          </a:lstStyle>
          <a:p>
            <a:r>
              <a:rPr lang="en-US" altLang="en-US" smtClean="0"/>
              <a:t>Click to edit Master subtitle style</a:t>
            </a:r>
            <a:endParaRPr lang="en-US" altLang="en-US"/>
          </a:p>
        </p:txBody>
      </p:sp>
      <p:sp>
        <p:nvSpPr>
          <p:cNvPr id="38" name="Rectangle 5"/>
          <p:cNvSpPr>
            <a:spLocks noGrp="1" noChangeArrowheads="1"/>
          </p:cNvSpPr>
          <p:nvPr>
            <p:ph type="dt" sz="half" idx="10"/>
          </p:nvPr>
        </p:nvSpPr>
        <p:spPr/>
        <p:txBody>
          <a:bodyPr/>
          <a:lstStyle>
            <a:lvl1pPr>
              <a:defRPr/>
            </a:lvl1pPr>
          </a:lstStyle>
          <a:p>
            <a:pPr>
              <a:defRPr/>
            </a:pPr>
            <a:fld id="{3564D527-413D-432E-B62F-4545AB0B3C16}" type="datetimeFigureOut">
              <a:rPr lang="en-US" smtClean="0"/>
              <a:pPr>
                <a:defRPr/>
              </a:pPr>
              <a:t>9/4/2017</a:t>
            </a:fld>
            <a:endParaRPr lang="en-US"/>
          </a:p>
        </p:txBody>
      </p:sp>
      <p:sp>
        <p:nvSpPr>
          <p:cNvPr id="39" name="Rectangle 6"/>
          <p:cNvSpPr>
            <a:spLocks noGrp="1" noChangeArrowheads="1"/>
          </p:cNvSpPr>
          <p:nvPr>
            <p:ph type="ftr" sz="quarter" idx="11"/>
          </p:nvPr>
        </p:nvSpPr>
        <p:spPr/>
        <p:txBody>
          <a:bodyPr/>
          <a:lstStyle>
            <a:lvl1pPr>
              <a:defRPr/>
            </a:lvl1pPr>
          </a:lstStyle>
          <a:p>
            <a:pPr>
              <a:defRPr/>
            </a:pPr>
            <a:endParaRPr lang="en-US"/>
          </a:p>
        </p:txBody>
      </p:sp>
      <p:sp>
        <p:nvSpPr>
          <p:cNvPr id="40" name="Rectangle 7"/>
          <p:cNvSpPr>
            <a:spLocks noGrp="1" noChangeArrowheads="1"/>
          </p:cNvSpPr>
          <p:nvPr>
            <p:ph type="sldNum" sz="quarter" idx="12"/>
          </p:nvPr>
        </p:nvSpPr>
        <p:spPr/>
        <p:txBody>
          <a:bodyPr/>
          <a:lstStyle>
            <a:lvl1pPr>
              <a:defRPr/>
            </a:lvl1pPr>
          </a:lstStyle>
          <a:p>
            <a:pPr>
              <a:defRPr/>
            </a:pPr>
            <a:fld id="{2A32C56D-6CE6-49E6-8E4E-041D126A8BCE}" type="slidenum">
              <a:rPr lang="en-US" smtClean="0"/>
              <a:pPr>
                <a:defRPr/>
              </a:pPr>
              <a:t>‹#›</a:t>
            </a:fld>
            <a:endParaRPr lang="en-US"/>
          </a:p>
        </p:txBody>
      </p:sp>
    </p:spTree>
    <p:extLst>
      <p:ext uri="{BB962C8B-B14F-4D97-AF65-F5344CB8AC3E}">
        <p14:creationId xmlns:p14="http://schemas.microsoft.com/office/powerpoint/2010/main" val="1444719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8ABCF247-A338-4A19-A1BA-7C4BB07165A0}" type="datetimeFigureOut">
              <a:rPr lang="en-US" smtClean="0"/>
              <a:pPr>
                <a:defRPr/>
              </a:pPr>
              <a:t>9/4/2017</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3C7AD1F2-7DC1-4E4A-8EED-805D7D557842}" type="slidenum">
              <a:rPr lang="en-US" smtClean="0"/>
              <a:pPr>
                <a:defRPr/>
              </a:pPr>
              <a:t>‹#›</a:t>
            </a:fld>
            <a:endParaRPr lang="en-US"/>
          </a:p>
        </p:txBody>
      </p:sp>
    </p:spTree>
    <p:extLst>
      <p:ext uri="{BB962C8B-B14F-4D97-AF65-F5344CB8AC3E}">
        <p14:creationId xmlns:p14="http://schemas.microsoft.com/office/powerpoint/2010/main" val="75767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fld id="{E048807A-F7A7-4CFF-87D1-BDE42466B388}" type="datetimeFigureOut">
              <a:rPr lang="en-US" smtClean="0"/>
              <a:pPr>
                <a:defRPr/>
              </a:pPr>
              <a:t>9/4/2017</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430F112-7D3E-4BE3-BA55-45E924F3EE61}" type="slidenum">
              <a:rPr lang="en-US" smtClean="0"/>
              <a:pPr>
                <a:defRPr/>
              </a:pPr>
              <a:t>‹#›</a:t>
            </a:fld>
            <a:endParaRPr lang="en-US"/>
          </a:p>
        </p:txBody>
      </p:sp>
    </p:spTree>
    <p:extLst>
      <p:ext uri="{BB962C8B-B14F-4D97-AF65-F5344CB8AC3E}">
        <p14:creationId xmlns:p14="http://schemas.microsoft.com/office/powerpoint/2010/main" val="1459323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grpSp>
        <p:nvGrpSpPr>
          <p:cNvPr id="5" name="Group 8"/>
          <p:cNvGrpSpPr>
            <a:grpSpLocks/>
          </p:cNvGrpSpPr>
          <p:nvPr/>
        </p:nvGrpSpPr>
        <p:grpSpPr bwMode="auto">
          <a:xfrm>
            <a:off x="7493001"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7" name="Oval 10"/>
            <p:cNvSpPr>
              <a:spLocks noChangeArrowheads="1"/>
            </p:cNvSpPr>
            <p:nvPr/>
          </p:nvSpPr>
          <p:spPr bwMode="auto">
            <a:xfrm>
              <a:off x="4883" y="1885"/>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8" name="Oval 11"/>
            <p:cNvSpPr>
              <a:spLocks noChangeArrowheads="1"/>
            </p:cNvSpPr>
            <p:nvPr/>
          </p:nvSpPr>
          <p:spPr bwMode="auto">
            <a:xfrm>
              <a:off x="5062" y="1885"/>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9" name="Oval 12"/>
            <p:cNvSpPr>
              <a:spLocks noChangeArrowheads="1"/>
            </p:cNvSpPr>
            <p:nvPr/>
          </p:nvSpPr>
          <p:spPr bwMode="auto">
            <a:xfrm>
              <a:off x="4704" y="2064"/>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 name="Oval 13"/>
            <p:cNvSpPr>
              <a:spLocks noChangeArrowheads="1"/>
            </p:cNvSpPr>
            <p:nvPr/>
          </p:nvSpPr>
          <p:spPr bwMode="auto">
            <a:xfrm>
              <a:off x="4883" y="2064"/>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1" name="Oval 14"/>
            <p:cNvSpPr>
              <a:spLocks noChangeArrowheads="1"/>
            </p:cNvSpPr>
            <p:nvPr/>
          </p:nvSpPr>
          <p:spPr bwMode="auto">
            <a:xfrm>
              <a:off x="5062" y="2064"/>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2" name="Oval 15"/>
            <p:cNvSpPr>
              <a:spLocks noChangeArrowheads="1"/>
            </p:cNvSpPr>
            <p:nvPr/>
          </p:nvSpPr>
          <p:spPr bwMode="auto">
            <a:xfrm>
              <a:off x="5241" y="2064"/>
              <a:ext cx="127" cy="127"/>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3" name="Oval 16"/>
            <p:cNvSpPr>
              <a:spLocks noChangeArrowheads="1"/>
            </p:cNvSpPr>
            <p:nvPr/>
          </p:nvSpPr>
          <p:spPr bwMode="auto">
            <a:xfrm>
              <a:off x="4704" y="2243"/>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4" name="Oval 17"/>
            <p:cNvSpPr>
              <a:spLocks noChangeArrowheads="1"/>
            </p:cNvSpPr>
            <p:nvPr/>
          </p:nvSpPr>
          <p:spPr bwMode="auto">
            <a:xfrm>
              <a:off x="4883" y="2243"/>
              <a:ext cx="127" cy="12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5" name="Oval 18"/>
            <p:cNvSpPr>
              <a:spLocks noChangeArrowheads="1"/>
            </p:cNvSpPr>
            <p:nvPr/>
          </p:nvSpPr>
          <p:spPr bwMode="auto">
            <a:xfrm>
              <a:off x="5062" y="2243"/>
              <a:ext cx="127" cy="127"/>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6" name="Oval 19"/>
            <p:cNvSpPr>
              <a:spLocks noChangeArrowheads="1"/>
            </p:cNvSpPr>
            <p:nvPr/>
          </p:nvSpPr>
          <p:spPr bwMode="auto">
            <a:xfrm>
              <a:off x="5241" y="2243"/>
              <a:ext cx="127" cy="127"/>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7" name="Oval 20"/>
            <p:cNvSpPr>
              <a:spLocks noChangeArrowheads="1"/>
            </p:cNvSpPr>
            <p:nvPr/>
          </p:nvSpPr>
          <p:spPr bwMode="auto">
            <a:xfrm>
              <a:off x="5420" y="2243"/>
              <a:ext cx="127" cy="127"/>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8" name="Oval 21"/>
            <p:cNvSpPr>
              <a:spLocks noChangeArrowheads="1"/>
            </p:cNvSpPr>
            <p:nvPr/>
          </p:nvSpPr>
          <p:spPr bwMode="auto">
            <a:xfrm>
              <a:off x="4704" y="2421"/>
              <a:ext cx="127" cy="128"/>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9" name="Oval 22"/>
            <p:cNvSpPr>
              <a:spLocks noChangeArrowheads="1"/>
            </p:cNvSpPr>
            <p:nvPr/>
          </p:nvSpPr>
          <p:spPr bwMode="auto">
            <a:xfrm>
              <a:off x="4883" y="2421"/>
              <a:ext cx="127" cy="128"/>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0" name="Oval 23"/>
            <p:cNvSpPr>
              <a:spLocks noChangeArrowheads="1"/>
            </p:cNvSpPr>
            <p:nvPr/>
          </p:nvSpPr>
          <p:spPr bwMode="auto">
            <a:xfrm>
              <a:off x="5062" y="2421"/>
              <a:ext cx="127" cy="128"/>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1" name="Oval 24"/>
            <p:cNvSpPr>
              <a:spLocks noChangeArrowheads="1"/>
            </p:cNvSpPr>
            <p:nvPr/>
          </p:nvSpPr>
          <p:spPr bwMode="auto">
            <a:xfrm>
              <a:off x="5241" y="2421"/>
              <a:ext cx="127" cy="128"/>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2" name="Oval 25"/>
            <p:cNvSpPr>
              <a:spLocks noChangeArrowheads="1"/>
            </p:cNvSpPr>
            <p:nvPr/>
          </p:nvSpPr>
          <p:spPr bwMode="auto">
            <a:xfrm>
              <a:off x="4704" y="2600"/>
              <a:ext cx="127" cy="128"/>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3" name="Oval 26"/>
            <p:cNvSpPr>
              <a:spLocks noChangeArrowheads="1"/>
            </p:cNvSpPr>
            <p:nvPr/>
          </p:nvSpPr>
          <p:spPr bwMode="auto">
            <a:xfrm>
              <a:off x="4883" y="2600"/>
              <a:ext cx="127" cy="128"/>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4" name="Oval 27"/>
            <p:cNvSpPr>
              <a:spLocks noChangeArrowheads="1"/>
            </p:cNvSpPr>
            <p:nvPr/>
          </p:nvSpPr>
          <p:spPr bwMode="auto">
            <a:xfrm>
              <a:off x="5062" y="2600"/>
              <a:ext cx="127" cy="128"/>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5" name="Oval 28"/>
            <p:cNvSpPr>
              <a:spLocks noChangeArrowheads="1"/>
            </p:cNvSpPr>
            <p:nvPr/>
          </p:nvSpPr>
          <p:spPr bwMode="auto">
            <a:xfrm>
              <a:off x="5241" y="2600"/>
              <a:ext cx="127" cy="128"/>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6" name="Oval 29"/>
            <p:cNvSpPr>
              <a:spLocks noChangeArrowheads="1"/>
            </p:cNvSpPr>
            <p:nvPr/>
          </p:nvSpPr>
          <p:spPr bwMode="auto">
            <a:xfrm>
              <a:off x="5420" y="2600"/>
              <a:ext cx="127" cy="128"/>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7" name="Oval 30"/>
            <p:cNvSpPr>
              <a:spLocks noChangeArrowheads="1"/>
            </p:cNvSpPr>
            <p:nvPr/>
          </p:nvSpPr>
          <p:spPr bwMode="auto">
            <a:xfrm>
              <a:off x="4704" y="2779"/>
              <a:ext cx="127" cy="127"/>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8" name="Oval 31"/>
            <p:cNvSpPr>
              <a:spLocks noChangeArrowheads="1"/>
            </p:cNvSpPr>
            <p:nvPr/>
          </p:nvSpPr>
          <p:spPr bwMode="auto">
            <a:xfrm>
              <a:off x="4883" y="2779"/>
              <a:ext cx="127" cy="127"/>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29" name="Oval 32"/>
            <p:cNvSpPr>
              <a:spLocks noChangeArrowheads="1"/>
            </p:cNvSpPr>
            <p:nvPr/>
          </p:nvSpPr>
          <p:spPr bwMode="auto">
            <a:xfrm>
              <a:off x="5062" y="2779"/>
              <a:ext cx="127" cy="127"/>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0" name="Oval 33"/>
            <p:cNvSpPr>
              <a:spLocks noChangeArrowheads="1"/>
            </p:cNvSpPr>
            <p:nvPr/>
          </p:nvSpPr>
          <p:spPr bwMode="auto">
            <a:xfrm>
              <a:off x="5241" y="2779"/>
              <a:ext cx="127" cy="127"/>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1" name="Oval 34"/>
            <p:cNvSpPr>
              <a:spLocks noChangeArrowheads="1"/>
            </p:cNvSpPr>
            <p:nvPr/>
          </p:nvSpPr>
          <p:spPr bwMode="auto">
            <a:xfrm>
              <a:off x="4704" y="2958"/>
              <a:ext cx="127" cy="127"/>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2" name="Oval 35"/>
            <p:cNvSpPr>
              <a:spLocks noChangeArrowheads="1"/>
            </p:cNvSpPr>
            <p:nvPr/>
          </p:nvSpPr>
          <p:spPr bwMode="auto">
            <a:xfrm>
              <a:off x="4883" y="2958"/>
              <a:ext cx="127" cy="127"/>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3" name="Oval 36"/>
            <p:cNvSpPr>
              <a:spLocks noChangeArrowheads="1"/>
            </p:cNvSpPr>
            <p:nvPr/>
          </p:nvSpPr>
          <p:spPr bwMode="auto">
            <a:xfrm>
              <a:off x="5062" y="2958"/>
              <a:ext cx="127" cy="127"/>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4" name="Oval 37"/>
            <p:cNvSpPr>
              <a:spLocks noChangeArrowheads="1"/>
            </p:cNvSpPr>
            <p:nvPr/>
          </p:nvSpPr>
          <p:spPr bwMode="auto">
            <a:xfrm>
              <a:off x="5241" y="2958"/>
              <a:ext cx="127" cy="127"/>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5" name="Oval 38"/>
            <p:cNvSpPr>
              <a:spLocks noChangeArrowheads="1"/>
            </p:cNvSpPr>
            <p:nvPr/>
          </p:nvSpPr>
          <p:spPr bwMode="auto">
            <a:xfrm>
              <a:off x="4883" y="3137"/>
              <a:ext cx="127" cy="127"/>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36" name="Oval 39"/>
            <p:cNvSpPr>
              <a:spLocks noChangeArrowheads="1"/>
            </p:cNvSpPr>
            <p:nvPr/>
          </p:nvSpPr>
          <p:spPr bwMode="auto">
            <a:xfrm>
              <a:off x="5241" y="3137"/>
              <a:ext cx="127" cy="127"/>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30723" name="Rectangle 3"/>
          <p:cNvSpPr>
            <a:spLocks noGrp="1" noChangeArrowheads="1"/>
          </p:cNvSpPr>
          <p:nvPr>
            <p:ph type="ctrTitle"/>
          </p:nvPr>
        </p:nvSpPr>
        <p:spPr>
          <a:xfrm>
            <a:off x="315913" y="466725"/>
            <a:ext cx="6781800" cy="2133600"/>
          </a:xfrm>
        </p:spPr>
        <p:txBody>
          <a:bodyPr/>
          <a:lstStyle>
            <a:lvl1pPr algn="r">
              <a:defRPr sz="3600"/>
            </a:lvl1pPr>
          </a:lstStyle>
          <a:p>
            <a:r>
              <a:rPr lang="en-US" altLang="en-US" smtClean="0"/>
              <a:t>Click to edit Master title style</a:t>
            </a:r>
            <a:endParaRPr lang="en-US" altLang="en-US"/>
          </a:p>
        </p:txBody>
      </p:sp>
      <p:sp>
        <p:nvSpPr>
          <p:cNvPr id="3072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2400"/>
            </a:lvl1pPr>
          </a:lstStyle>
          <a:p>
            <a:r>
              <a:rPr lang="en-US" altLang="en-US" smtClean="0"/>
              <a:t>Click to edit Master subtitle style</a:t>
            </a:r>
            <a:endParaRPr lang="en-US" altLang="en-US"/>
          </a:p>
        </p:txBody>
      </p:sp>
      <p:sp>
        <p:nvSpPr>
          <p:cNvPr id="38" name="Rectangle 5"/>
          <p:cNvSpPr>
            <a:spLocks noGrp="1" noChangeArrowheads="1"/>
          </p:cNvSpPr>
          <p:nvPr>
            <p:ph type="dt" sz="half" idx="10"/>
          </p:nvPr>
        </p:nvSpPr>
        <p:spPr/>
        <p:txBody>
          <a:bodyPr/>
          <a:lstStyle>
            <a:lvl1pPr>
              <a:defRPr/>
            </a:lvl1pPr>
          </a:lstStyle>
          <a:p>
            <a:pPr>
              <a:defRPr/>
            </a:pPr>
            <a:endParaRPr lang="en-US" altLang="en-US"/>
          </a:p>
        </p:txBody>
      </p:sp>
      <p:sp>
        <p:nvSpPr>
          <p:cNvPr id="39" name="Rectangle 6"/>
          <p:cNvSpPr>
            <a:spLocks noGrp="1" noChangeArrowheads="1"/>
          </p:cNvSpPr>
          <p:nvPr>
            <p:ph type="ftr" sz="quarter" idx="11"/>
          </p:nvPr>
        </p:nvSpPr>
        <p:spPr/>
        <p:txBody>
          <a:bodyPr/>
          <a:lstStyle>
            <a:lvl1pPr>
              <a:defRPr/>
            </a:lvl1pPr>
          </a:lstStyle>
          <a:p>
            <a:pPr>
              <a:defRPr/>
            </a:pPr>
            <a:endParaRPr lang="en-US" altLang="en-US"/>
          </a:p>
        </p:txBody>
      </p:sp>
      <p:sp>
        <p:nvSpPr>
          <p:cNvPr id="40" name="Rectangle 7"/>
          <p:cNvSpPr>
            <a:spLocks noGrp="1" noChangeArrowheads="1"/>
          </p:cNvSpPr>
          <p:nvPr>
            <p:ph type="sldNum" sz="quarter" idx="12"/>
          </p:nvPr>
        </p:nvSpPr>
        <p:spPr/>
        <p:txBody>
          <a:bodyPr/>
          <a:lstStyle>
            <a:lvl1pPr>
              <a:defRPr/>
            </a:lvl1pPr>
          </a:lstStyle>
          <a:p>
            <a:pPr>
              <a:defRPr/>
            </a:pPr>
            <a:fld id="{6271B35A-721B-411F-9239-C122C810CECD}" type="slidenum">
              <a:rPr lang="en-US" altLang="en-US" smtClean="0"/>
              <a:pPr>
                <a:defRPr/>
              </a:pPr>
              <a:t>‹#›</a:t>
            </a:fld>
            <a:endParaRPr lang="en-US" altLang="en-US"/>
          </a:p>
        </p:txBody>
      </p:sp>
    </p:spTree>
    <p:extLst>
      <p:ext uri="{BB962C8B-B14F-4D97-AF65-F5344CB8AC3E}">
        <p14:creationId xmlns:p14="http://schemas.microsoft.com/office/powerpoint/2010/main" val="3346583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fld id="{E048807A-F7A7-4CFF-87D1-BDE42466B388}" type="datetimeFigureOut">
              <a:rPr lang="en-US" smtClean="0"/>
              <a:pPr>
                <a:defRPr/>
              </a:pPr>
              <a:t>9/4/2017</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430F112-7D3E-4BE3-BA55-45E924F3EE61}" type="slidenum">
              <a:rPr lang="en-US" smtClean="0"/>
              <a:pPr>
                <a:defRPr/>
              </a:pPr>
              <a:t>‹#›</a:t>
            </a:fld>
            <a:endParaRPr lang="en-US"/>
          </a:p>
        </p:txBody>
      </p:sp>
    </p:spTree>
    <p:extLst>
      <p:ext uri="{BB962C8B-B14F-4D97-AF65-F5344CB8AC3E}">
        <p14:creationId xmlns:p14="http://schemas.microsoft.com/office/powerpoint/2010/main" val="94282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C1F130B2-9C21-411C-8032-CCBA8A7C800D}" type="slidenum">
              <a:rPr lang="en-US" altLang="en-US" smtClean="0"/>
              <a:pPr>
                <a:defRPr/>
              </a:pPr>
              <a:t>‹#›</a:t>
            </a:fld>
            <a:endParaRPr lang="en-US" altLang="en-US"/>
          </a:p>
        </p:txBody>
      </p:sp>
    </p:spTree>
    <p:extLst>
      <p:ext uri="{BB962C8B-B14F-4D97-AF65-F5344CB8AC3E}">
        <p14:creationId xmlns:p14="http://schemas.microsoft.com/office/powerpoint/2010/main" val="1896032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60442A27-788C-4DF9-B9C9-EAB0B1E836C1}" type="slidenum">
              <a:rPr lang="en-US" altLang="en-US" smtClean="0"/>
              <a:pPr>
                <a:defRPr/>
              </a:pPr>
              <a:t>‹#›</a:t>
            </a:fld>
            <a:endParaRPr lang="en-US" altLang="en-US"/>
          </a:p>
        </p:txBody>
      </p:sp>
    </p:spTree>
    <p:extLst>
      <p:ext uri="{BB962C8B-B14F-4D97-AF65-F5344CB8AC3E}">
        <p14:creationId xmlns:p14="http://schemas.microsoft.com/office/powerpoint/2010/main" val="1206576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E2198DA2-5586-4C7C-AD7D-FD4F480E2928}" type="slidenum">
              <a:rPr lang="en-US" altLang="en-US" smtClean="0"/>
              <a:pPr>
                <a:defRPr/>
              </a:pPr>
              <a:t>‹#›</a:t>
            </a:fld>
            <a:endParaRPr lang="en-US" altLang="en-US"/>
          </a:p>
        </p:txBody>
      </p:sp>
    </p:spTree>
    <p:extLst>
      <p:ext uri="{BB962C8B-B14F-4D97-AF65-F5344CB8AC3E}">
        <p14:creationId xmlns:p14="http://schemas.microsoft.com/office/powerpoint/2010/main" val="262233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fld id="{EF3D48F9-2401-473F-9E23-19AB4045EA1C}" type="slidenum">
              <a:rPr lang="en-US" altLang="en-US" smtClean="0"/>
              <a:pPr>
                <a:defRPr/>
              </a:pPr>
              <a:t>‹#›</a:t>
            </a:fld>
            <a:endParaRPr lang="en-US" altLang="en-US"/>
          </a:p>
        </p:txBody>
      </p:sp>
    </p:spTree>
    <p:extLst>
      <p:ext uri="{BB962C8B-B14F-4D97-AF65-F5344CB8AC3E}">
        <p14:creationId xmlns:p14="http://schemas.microsoft.com/office/powerpoint/2010/main" val="415427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8ABCF247-A338-4A19-A1BA-7C4BB07165A0}" type="datetimeFigureOut">
              <a:rPr lang="en-US" smtClean="0"/>
              <a:pPr>
                <a:defRPr/>
              </a:pPr>
              <a:t>9/4/2017</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3C7AD1F2-7DC1-4E4A-8EED-805D7D557842}" type="slidenum">
              <a:rPr lang="en-US" smtClean="0"/>
              <a:pPr>
                <a:defRPr/>
              </a:pPr>
              <a:t>‹#›</a:t>
            </a:fld>
            <a:endParaRPr lang="en-US"/>
          </a:p>
        </p:txBody>
      </p:sp>
    </p:spTree>
    <p:extLst>
      <p:ext uri="{BB962C8B-B14F-4D97-AF65-F5344CB8AC3E}">
        <p14:creationId xmlns:p14="http://schemas.microsoft.com/office/powerpoint/2010/main" val="4117704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9999BDDE-BC88-47A6-847E-73CD847113FF}" type="slidenum">
              <a:rPr lang="en-US" altLang="en-US" smtClean="0"/>
              <a:pPr>
                <a:defRPr/>
              </a:pPr>
              <a:t>‹#›</a:t>
            </a:fld>
            <a:endParaRPr lang="en-US" altLang="en-US"/>
          </a:p>
        </p:txBody>
      </p:sp>
    </p:spTree>
    <p:extLst>
      <p:ext uri="{BB962C8B-B14F-4D97-AF65-F5344CB8AC3E}">
        <p14:creationId xmlns:p14="http://schemas.microsoft.com/office/powerpoint/2010/main" val="3365306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327D51E9-79E2-4C5B-9772-5E7F70DDEDAC}" type="slidenum">
              <a:rPr lang="en-US" altLang="en-US" smtClean="0"/>
              <a:pPr>
                <a:defRPr/>
              </a:pPr>
              <a:t>‹#›</a:t>
            </a:fld>
            <a:endParaRPr lang="en-US" altLang="en-US"/>
          </a:p>
        </p:txBody>
      </p:sp>
    </p:spTree>
    <p:extLst>
      <p:ext uri="{BB962C8B-B14F-4D97-AF65-F5344CB8AC3E}">
        <p14:creationId xmlns:p14="http://schemas.microsoft.com/office/powerpoint/2010/main" val="3950510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8C9807C4-A0C2-4FD0-8034-09177CD0F026}" type="slidenum">
              <a:rPr lang="en-US" altLang="en-US" smtClean="0"/>
              <a:pPr>
                <a:defRPr/>
              </a:pPr>
              <a:t>‹#›</a:t>
            </a:fld>
            <a:endParaRPr lang="en-US" altLang="en-US"/>
          </a:p>
        </p:txBody>
      </p:sp>
    </p:spTree>
    <p:extLst>
      <p:ext uri="{BB962C8B-B14F-4D97-AF65-F5344CB8AC3E}">
        <p14:creationId xmlns:p14="http://schemas.microsoft.com/office/powerpoint/2010/main" val="3032515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40"/>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40"/>
            <a:ext cx="6019800" cy="600868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ADA92E47-624A-403B-BAF2-AC83CAAD04C1}" type="slidenum">
              <a:rPr lang="en-US" altLang="en-US" smtClean="0"/>
              <a:pPr>
                <a:defRPr/>
              </a:pPr>
              <a:t>‹#›</a:t>
            </a:fld>
            <a:endParaRPr lang="en-US" altLang="en-US"/>
          </a:p>
        </p:txBody>
      </p:sp>
    </p:spTree>
    <p:extLst>
      <p:ext uri="{BB962C8B-B14F-4D97-AF65-F5344CB8AC3E}">
        <p14:creationId xmlns:p14="http://schemas.microsoft.com/office/powerpoint/2010/main" val="13053959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5500">
              <a:srgbClr val="C4C8E9"/>
            </a:gs>
            <a:gs pos="37000">
              <a:srgbClr val="D8C9F0"/>
            </a:gs>
            <a:gs pos="0">
              <a:srgbClr val="FFCCFF"/>
            </a:gs>
            <a:gs pos="74001">
              <a:srgbClr val="B0C6E1"/>
            </a:gs>
            <a:gs pos="83000">
              <a:srgbClr val="B0C6E1"/>
            </a:gs>
            <a:gs pos="100000">
              <a:srgbClr val="CAD9EB"/>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830" r:id="rId1"/>
    <p:sldLayoutId id="2147484855" r:id="rId2"/>
    <p:sldLayoutId id="2147484856" r:id="rId3"/>
    <p:sldLayoutId id="2147484857" r:id="rId4"/>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109"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109"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109"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109"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109"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109"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109"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109"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5500">
              <a:srgbClr val="C4C8E9"/>
            </a:gs>
            <a:gs pos="37000">
              <a:srgbClr val="D8C9F0"/>
            </a:gs>
            <a:gs pos="0">
              <a:srgbClr val="FFCCFF"/>
            </a:gs>
            <a:gs pos="74001">
              <a:srgbClr val="B0C6E1"/>
            </a:gs>
            <a:gs pos="83000">
              <a:srgbClr val="B0C6E1"/>
            </a:gs>
            <a:gs pos="100000">
              <a:srgbClr val="CAD9EB"/>
            </a:gs>
          </a:gsLst>
          <a:lin ang="5400000" scaled="1"/>
          <a:tileRect/>
        </a:gra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9701"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750">
                <a:latin typeface="Arial" charset="0"/>
              </a:defRPr>
            </a:lvl1pPr>
          </a:lstStyle>
          <a:p>
            <a:pPr>
              <a:defRPr/>
            </a:pPr>
            <a:endParaRPr lang="en-US" altLang="en-US"/>
          </a:p>
        </p:txBody>
      </p:sp>
      <p:sp>
        <p:nvSpPr>
          <p:cNvPr id="29702"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750">
                <a:latin typeface="Arial" charset="0"/>
              </a:defRPr>
            </a:lvl1pPr>
          </a:lstStyle>
          <a:p>
            <a:pPr>
              <a:defRPr/>
            </a:pPr>
            <a:endParaRPr lang="en-US" altLang="en-US"/>
          </a:p>
        </p:txBody>
      </p:sp>
      <p:sp>
        <p:nvSpPr>
          <p:cNvPr id="29703"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750"/>
            </a:lvl1pPr>
          </a:lstStyle>
          <a:p>
            <a:pPr>
              <a:defRPr/>
            </a:pPr>
            <a:fld id="{7FBDD10F-B86A-446C-A870-A671438A2119}" type="slidenum">
              <a:rPr lang="en-US" altLang="en-US"/>
              <a:pPr>
                <a:defRPr/>
              </a:pPr>
              <a:t>‹#›</a:t>
            </a:fld>
            <a:endParaRPr lang="en-US" altLang="en-US"/>
          </a:p>
        </p:txBody>
      </p:sp>
      <p:grpSp>
        <p:nvGrpSpPr>
          <p:cNvPr id="1032" name="Group 8"/>
          <p:cNvGrpSpPr>
            <a:grpSpLocks/>
          </p:cNvGrpSpPr>
          <p:nvPr/>
        </p:nvGrpSpPr>
        <p:grpSpPr bwMode="auto">
          <a:xfrm>
            <a:off x="8153401"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34" name="Oval 10"/>
            <p:cNvSpPr>
              <a:spLocks noChangeArrowheads="1"/>
            </p:cNvSpPr>
            <p:nvPr/>
          </p:nvSpPr>
          <p:spPr bwMode="auto">
            <a:xfrm>
              <a:off x="5248" y="960"/>
              <a:ext cx="79" cy="80"/>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35" name="Oval 11"/>
            <p:cNvSpPr>
              <a:spLocks noChangeArrowheads="1"/>
            </p:cNvSpPr>
            <p:nvPr/>
          </p:nvSpPr>
          <p:spPr bwMode="auto">
            <a:xfrm>
              <a:off x="5360" y="960"/>
              <a:ext cx="76" cy="80"/>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36" name="Oval 12"/>
            <p:cNvSpPr>
              <a:spLocks noChangeArrowheads="1"/>
            </p:cNvSpPr>
            <p:nvPr/>
          </p:nvSpPr>
          <p:spPr bwMode="auto">
            <a:xfrm>
              <a:off x="5136" y="1072"/>
              <a:ext cx="80" cy="7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37" name="Oval 13"/>
            <p:cNvSpPr>
              <a:spLocks noChangeArrowheads="1"/>
            </p:cNvSpPr>
            <p:nvPr/>
          </p:nvSpPr>
          <p:spPr bwMode="auto">
            <a:xfrm>
              <a:off x="5248" y="1072"/>
              <a:ext cx="79" cy="7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38" name="Oval 14"/>
            <p:cNvSpPr>
              <a:spLocks noChangeArrowheads="1"/>
            </p:cNvSpPr>
            <p:nvPr/>
          </p:nvSpPr>
          <p:spPr bwMode="auto">
            <a:xfrm>
              <a:off x="5360" y="1072"/>
              <a:ext cx="76" cy="77"/>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39" name="Oval 15"/>
            <p:cNvSpPr>
              <a:spLocks noChangeArrowheads="1"/>
            </p:cNvSpPr>
            <p:nvPr/>
          </p:nvSpPr>
          <p:spPr bwMode="auto">
            <a:xfrm>
              <a:off x="5472" y="1072"/>
              <a:ext cx="73" cy="77"/>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0" name="Oval 16"/>
            <p:cNvSpPr>
              <a:spLocks noChangeArrowheads="1"/>
            </p:cNvSpPr>
            <p:nvPr/>
          </p:nvSpPr>
          <p:spPr bwMode="auto">
            <a:xfrm>
              <a:off x="5136" y="1184"/>
              <a:ext cx="80" cy="73"/>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1" name="Oval 17"/>
            <p:cNvSpPr>
              <a:spLocks noChangeArrowheads="1"/>
            </p:cNvSpPr>
            <p:nvPr/>
          </p:nvSpPr>
          <p:spPr bwMode="auto">
            <a:xfrm>
              <a:off x="5248" y="1184"/>
              <a:ext cx="79" cy="73"/>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2" name="Oval 18"/>
            <p:cNvSpPr>
              <a:spLocks noChangeArrowheads="1"/>
            </p:cNvSpPr>
            <p:nvPr/>
          </p:nvSpPr>
          <p:spPr bwMode="auto">
            <a:xfrm>
              <a:off x="5360" y="1184"/>
              <a:ext cx="76" cy="73"/>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3" name="Oval 19"/>
            <p:cNvSpPr>
              <a:spLocks noChangeArrowheads="1"/>
            </p:cNvSpPr>
            <p:nvPr/>
          </p:nvSpPr>
          <p:spPr bwMode="auto">
            <a:xfrm>
              <a:off x="5472" y="1184"/>
              <a:ext cx="73" cy="73"/>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4" name="Oval 20"/>
            <p:cNvSpPr>
              <a:spLocks noChangeArrowheads="1"/>
            </p:cNvSpPr>
            <p:nvPr/>
          </p:nvSpPr>
          <p:spPr bwMode="auto">
            <a:xfrm>
              <a:off x="5584" y="1184"/>
              <a:ext cx="80" cy="73"/>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5" name="Oval 21"/>
            <p:cNvSpPr>
              <a:spLocks noChangeArrowheads="1"/>
            </p:cNvSpPr>
            <p:nvPr/>
          </p:nvSpPr>
          <p:spPr bwMode="auto">
            <a:xfrm>
              <a:off x="5136" y="1296"/>
              <a:ext cx="80" cy="80"/>
            </a:xfrm>
            <a:prstGeom prst="ellipse">
              <a:avLst/>
            </a:prstGeom>
            <a:solidFill>
              <a:schemeClr val="tx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6" name="Oval 22"/>
            <p:cNvSpPr>
              <a:spLocks noChangeArrowheads="1"/>
            </p:cNvSpPr>
            <p:nvPr/>
          </p:nvSpPr>
          <p:spPr bwMode="auto">
            <a:xfrm>
              <a:off x="5248" y="1296"/>
              <a:ext cx="79" cy="80"/>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7" name="Oval 23"/>
            <p:cNvSpPr>
              <a:spLocks noChangeArrowheads="1"/>
            </p:cNvSpPr>
            <p:nvPr/>
          </p:nvSpPr>
          <p:spPr bwMode="auto">
            <a:xfrm>
              <a:off x="5360" y="1296"/>
              <a:ext cx="76" cy="80"/>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8" name="Oval 24"/>
            <p:cNvSpPr>
              <a:spLocks noChangeArrowheads="1"/>
            </p:cNvSpPr>
            <p:nvPr/>
          </p:nvSpPr>
          <p:spPr bwMode="auto">
            <a:xfrm>
              <a:off x="5472" y="1296"/>
              <a:ext cx="73" cy="80"/>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49" name="Oval 25"/>
            <p:cNvSpPr>
              <a:spLocks noChangeArrowheads="1"/>
            </p:cNvSpPr>
            <p:nvPr/>
          </p:nvSpPr>
          <p:spPr bwMode="auto">
            <a:xfrm>
              <a:off x="5136" y="1408"/>
              <a:ext cx="80" cy="80"/>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0" name="Oval 26"/>
            <p:cNvSpPr>
              <a:spLocks noChangeArrowheads="1"/>
            </p:cNvSpPr>
            <p:nvPr/>
          </p:nvSpPr>
          <p:spPr bwMode="auto">
            <a:xfrm>
              <a:off x="5248" y="1408"/>
              <a:ext cx="79" cy="80"/>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1" name="Oval 27"/>
            <p:cNvSpPr>
              <a:spLocks noChangeArrowheads="1"/>
            </p:cNvSpPr>
            <p:nvPr/>
          </p:nvSpPr>
          <p:spPr bwMode="auto">
            <a:xfrm>
              <a:off x="5360" y="1408"/>
              <a:ext cx="76" cy="80"/>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2" name="Oval 28"/>
            <p:cNvSpPr>
              <a:spLocks noChangeArrowheads="1"/>
            </p:cNvSpPr>
            <p:nvPr/>
          </p:nvSpPr>
          <p:spPr bwMode="auto">
            <a:xfrm>
              <a:off x="5472" y="1408"/>
              <a:ext cx="73" cy="80"/>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3" name="Oval 29"/>
            <p:cNvSpPr>
              <a:spLocks noChangeArrowheads="1"/>
            </p:cNvSpPr>
            <p:nvPr/>
          </p:nvSpPr>
          <p:spPr bwMode="auto">
            <a:xfrm>
              <a:off x="5584" y="1408"/>
              <a:ext cx="80" cy="80"/>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4" name="Oval 30"/>
            <p:cNvSpPr>
              <a:spLocks noChangeArrowheads="1"/>
            </p:cNvSpPr>
            <p:nvPr/>
          </p:nvSpPr>
          <p:spPr bwMode="auto">
            <a:xfrm>
              <a:off x="5136" y="1520"/>
              <a:ext cx="80" cy="79"/>
            </a:xfrm>
            <a:prstGeom prst="ellipse">
              <a:avLst/>
            </a:prstGeom>
            <a:solidFill>
              <a:schemeClr val="accent2"/>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5" name="Oval 31"/>
            <p:cNvSpPr>
              <a:spLocks noChangeArrowheads="1"/>
            </p:cNvSpPr>
            <p:nvPr/>
          </p:nvSpPr>
          <p:spPr bwMode="auto">
            <a:xfrm>
              <a:off x="5248" y="1520"/>
              <a:ext cx="79" cy="79"/>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6" name="Oval 32"/>
            <p:cNvSpPr>
              <a:spLocks noChangeArrowheads="1"/>
            </p:cNvSpPr>
            <p:nvPr/>
          </p:nvSpPr>
          <p:spPr bwMode="auto">
            <a:xfrm>
              <a:off x="5360" y="1520"/>
              <a:ext cx="76" cy="79"/>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7" name="Oval 33"/>
            <p:cNvSpPr>
              <a:spLocks noChangeArrowheads="1"/>
            </p:cNvSpPr>
            <p:nvPr/>
          </p:nvSpPr>
          <p:spPr bwMode="auto">
            <a:xfrm>
              <a:off x="5472" y="1520"/>
              <a:ext cx="73" cy="79"/>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8" name="Oval 34"/>
            <p:cNvSpPr>
              <a:spLocks noChangeArrowheads="1"/>
            </p:cNvSpPr>
            <p:nvPr/>
          </p:nvSpPr>
          <p:spPr bwMode="auto">
            <a:xfrm>
              <a:off x="5136" y="1632"/>
              <a:ext cx="80" cy="75"/>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59" name="Oval 35"/>
            <p:cNvSpPr>
              <a:spLocks noChangeArrowheads="1"/>
            </p:cNvSpPr>
            <p:nvPr/>
          </p:nvSpPr>
          <p:spPr bwMode="auto">
            <a:xfrm>
              <a:off x="5248" y="1632"/>
              <a:ext cx="79" cy="75"/>
            </a:xfrm>
            <a:prstGeom prst="ellipse">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60" name="Oval 36"/>
            <p:cNvSpPr>
              <a:spLocks noChangeArrowheads="1"/>
            </p:cNvSpPr>
            <p:nvPr/>
          </p:nvSpPr>
          <p:spPr bwMode="auto">
            <a:xfrm>
              <a:off x="5360" y="1632"/>
              <a:ext cx="76" cy="75"/>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61" name="Oval 37"/>
            <p:cNvSpPr>
              <a:spLocks noChangeArrowheads="1"/>
            </p:cNvSpPr>
            <p:nvPr/>
          </p:nvSpPr>
          <p:spPr bwMode="auto">
            <a:xfrm>
              <a:off x="5472" y="1632"/>
              <a:ext cx="73" cy="75"/>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62" name="Oval 38"/>
            <p:cNvSpPr>
              <a:spLocks noChangeArrowheads="1"/>
            </p:cNvSpPr>
            <p:nvPr/>
          </p:nvSpPr>
          <p:spPr bwMode="auto">
            <a:xfrm>
              <a:off x="5248" y="1744"/>
              <a:ext cx="79" cy="80"/>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sp>
          <p:nvSpPr>
            <p:cNvPr id="1063" name="Oval 39"/>
            <p:cNvSpPr>
              <a:spLocks noChangeArrowheads="1"/>
            </p:cNvSpPr>
            <p:nvPr/>
          </p:nvSpPr>
          <p:spPr bwMode="auto">
            <a:xfrm>
              <a:off x="5472" y="1744"/>
              <a:ext cx="73" cy="80"/>
            </a:xfrm>
            <a:prstGeom prst="ellipse">
              <a:avLst/>
            </a:prstGeom>
            <a:solidFill>
              <a:schemeClr val="folHlink"/>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350" smtClean="0"/>
            </a:p>
          </p:txBody>
        </p:sp>
      </p:grpSp>
    </p:spTree>
    <p:extLst>
      <p:ext uri="{BB962C8B-B14F-4D97-AF65-F5344CB8AC3E}">
        <p14:creationId xmlns:p14="http://schemas.microsoft.com/office/powerpoint/2010/main" val="670311266"/>
      </p:ext>
    </p:extLst>
  </p:cSld>
  <p:clrMap bg1="lt1" tx1="dk1" bg2="lt2" tx2="dk2" accent1="accent1" accent2="accent2" accent3="accent3" accent4="accent4" accent5="accent5" accent6="accent6" hlink="hlink" folHlink="folHlink"/>
  <p:sldLayoutIdLst>
    <p:sldLayoutId id="2147484919" r:id="rId1"/>
    <p:sldLayoutId id="2147484920" r:id="rId2"/>
    <p:sldLayoutId id="2147484921" r:id="rId3"/>
    <p:sldLayoutId id="2147484922" r:id="rId4"/>
    <p:sldLayoutId id="2147484923" r:id="rId5"/>
    <p:sldLayoutId id="2147484924" r:id="rId6"/>
    <p:sldLayoutId id="2147484925" r:id="rId7"/>
    <p:sldLayoutId id="2147484926" r:id="rId8"/>
    <p:sldLayoutId id="2147484927" r:id="rId9"/>
    <p:sldLayoutId id="2147484928" r:id="rId10"/>
    <p:sldLayoutId id="2147484929" r:id="rId11"/>
  </p:sldLayoutIdLst>
  <p:timing>
    <p:tnLst>
      <p:par>
        <p:cTn id="1" dur="indefinite" restart="never" nodeType="tmRoot"/>
      </p:par>
    </p:tnLst>
  </p:timing>
  <p:txStyles>
    <p:titleStyle>
      <a:lvl1pPr algn="l" rtl="0" eaLnBrk="1" fontAlgn="base" hangingPunct="1">
        <a:spcBef>
          <a:spcPct val="0"/>
        </a:spcBef>
        <a:spcAft>
          <a:spcPct val="0"/>
        </a:spcAft>
        <a:defRPr sz="2925" b="1">
          <a:solidFill>
            <a:schemeClr val="tx2"/>
          </a:solidFill>
          <a:latin typeface="+mj-lt"/>
          <a:ea typeface="+mj-ea"/>
          <a:cs typeface="+mj-cs"/>
        </a:defRPr>
      </a:lvl1pPr>
      <a:lvl2pPr algn="l" rtl="0" eaLnBrk="1" fontAlgn="base" hangingPunct="1">
        <a:spcBef>
          <a:spcPct val="0"/>
        </a:spcBef>
        <a:spcAft>
          <a:spcPct val="0"/>
        </a:spcAft>
        <a:defRPr sz="2925" b="1">
          <a:solidFill>
            <a:schemeClr val="tx2"/>
          </a:solidFill>
          <a:latin typeface="Arial" charset="0"/>
        </a:defRPr>
      </a:lvl2pPr>
      <a:lvl3pPr algn="l" rtl="0" eaLnBrk="1" fontAlgn="base" hangingPunct="1">
        <a:spcBef>
          <a:spcPct val="0"/>
        </a:spcBef>
        <a:spcAft>
          <a:spcPct val="0"/>
        </a:spcAft>
        <a:defRPr sz="2925" b="1">
          <a:solidFill>
            <a:schemeClr val="tx2"/>
          </a:solidFill>
          <a:latin typeface="Arial" charset="0"/>
        </a:defRPr>
      </a:lvl3pPr>
      <a:lvl4pPr algn="l" rtl="0" eaLnBrk="1" fontAlgn="base" hangingPunct="1">
        <a:spcBef>
          <a:spcPct val="0"/>
        </a:spcBef>
        <a:spcAft>
          <a:spcPct val="0"/>
        </a:spcAft>
        <a:defRPr sz="2925" b="1">
          <a:solidFill>
            <a:schemeClr val="tx2"/>
          </a:solidFill>
          <a:latin typeface="Arial" charset="0"/>
        </a:defRPr>
      </a:lvl4pPr>
      <a:lvl5pPr algn="l" rtl="0" eaLnBrk="1" fontAlgn="base" hangingPunct="1">
        <a:spcBef>
          <a:spcPct val="0"/>
        </a:spcBef>
        <a:spcAft>
          <a:spcPct val="0"/>
        </a:spcAft>
        <a:defRPr sz="2925" b="1">
          <a:solidFill>
            <a:schemeClr val="tx2"/>
          </a:solidFill>
          <a:latin typeface="Arial" charset="0"/>
        </a:defRPr>
      </a:lvl5pPr>
      <a:lvl6pPr marL="342900" algn="l" rtl="0" eaLnBrk="1" fontAlgn="base" hangingPunct="1">
        <a:spcBef>
          <a:spcPct val="0"/>
        </a:spcBef>
        <a:spcAft>
          <a:spcPct val="0"/>
        </a:spcAft>
        <a:defRPr sz="2925" b="1">
          <a:solidFill>
            <a:schemeClr val="tx2"/>
          </a:solidFill>
          <a:latin typeface="Arial" charset="0"/>
        </a:defRPr>
      </a:lvl6pPr>
      <a:lvl7pPr marL="685800" algn="l" rtl="0" eaLnBrk="1" fontAlgn="base" hangingPunct="1">
        <a:spcBef>
          <a:spcPct val="0"/>
        </a:spcBef>
        <a:spcAft>
          <a:spcPct val="0"/>
        </a:spcAft>
        <a:defRPr sz="2925" b="1">
          <a:solidFill>
            <a:schemeClr val="tx2"/>
          </a:solidFill>
          <a:latin typeface="Arial" charset="0"/>
        </a:defRPr>
      </a:lvl7pPr>
      <a:lvl8pPr marL="1028700" algn="l" rtl="0" eaLnBrk="1" fontAlgn="base" hangingPunct="1">
        <a:spcBef>
          <a:spcPct val="0"/>
        </a:spcBef>
        <a:spcAft>
          <a:spcPct val="0"/>
        </a:spcAft>
        <a:defRPr sz="2925" b="1">
          <a:solidFill>
            <a:schemeClr val="tx2"/>
          </a:solidFill>
          <a:latin typeface="Arial" charset="0"/>
        </a:defRPr>
      </a:lvl8pPr>
      <a:lvl9pPr marL="1371600" algn="l" rtl="0" eaLnBrk="1" fontAlgn="base" hangingPunct="1">
        <a:spcBef>
          <a:spcPct val="0"/>
        </a:spcBef>
        <a:spcAft>
          <a:spcPct val="0"/>
        </a:spcAft>
        <a:defRPr sz="2925" b="1">
          <a:solidFill>
            <a:schemeClr val="tx2"/>
          </a:solidFill>
          <a:latin typeface="Arial" charset="0"/>
        </a:defRPr>
      </a:lvl9pPr>
    </p:titleStyle>
    <p:bodyStyle>
      <a:lvl1pPr marL="257175" indent="-257175" algn="l" rtl="0" eaLnBrk="1" fontAlgn="base" hangingPunct="1">
        <a:spcBef>
          <a:spcPct val="20000"/>
        </a:spcBef>
        <a:spcAft>
          <a:spcPct val="0"/>
        </a:spcAft>
        <a:buClr>
          <a:schemeClr val="tx2"/>
        </a:buClr>
        <a:buSzPct val="70000"/>
        <a:buFont typeface="Wingdings" panose="05000000000000000000" pitchFamily="2" charset="2"/>
        <a:buChar char="l"/>
        <a:defRPr sz="2250">
          <a:solidFill>
            <a:schemeClr val="tx1"/>
          </a:solidFill>
          <a:latin typeface="+mn-lt"/>
          <a:ea typeface="+mn-ea"/>
          <a:cs typeface="+mn-cs"/>
        </a:defRPr>
      </a:lvl1pPr>
      <a:lvl2pPr marL="519113" indent="-260747" algn="l" rtl="0" eaLnBrk="1" fontAlgn="base" hangingPunct="1">
        <a:spcBef>
          <a:spcPct val="20000"/>
        </a:spcBef>
        <a:spcAft>
          <a:spcPct val="0"/>
        </a:spcAft>
        <a:buClr>
          <a:schemeClr val="accent2"/>
        </a:buClr>
        <a:buSzPct val="70000"/>
        <a:buFont typeface="Wingdings" panose="05000000000000000000" pitchFamily="2" charset="2"/>
        <a:buChar char="l"/>
        <a:defRPr sz="1950">
          <a:solidFill>
            <a:schemeClr val="tx1"/>
          </a:solidFill>
          <a:latin typeface="+mn-lt"/>
        </a:defRPr>
      </a:lvl2pPr>
      <a:lvl3pPr marL="740569" indent="-220266" algn="l" rtl="0" eaLnBrk="1" fontAlgn="base" hangingPunct="1">
        <a:spcBef>
          <a:spcPct val="20000"/>
        </a:spcBef>
        <a:spcAft>
          <a:spcPct val="0"/>
        </a:spcAft>
        <a:buClr>
          <a:schemeClr val="accent1"/>
        </a:buClr>
        <a:buSzPct val="70000"/>
        <a:buFont typeface="Wingdings" panose="05000000000000000000" pitchFamily="2" charset="2"/>
        <a:buChar char="l"/>
        <a:defRPr sz="1725">
          <a:solidFill>
            <a:schemeClr val="tx1"/>
          </a:solidFill>
          <a:latin typeface="+mn-lt"/>
        </a:defRPr>
      </a:lvl3pPr>
      <a:lvl4pPr marL="960835" indent="-219075" algn="l" rtl="0" eaLnBrk="1" fontAlgn="base" hangingPunct="1">
        <a:spcBef>
          <a:spcPct val="20000"/>
        </a:spcBef>
        <a:spcAft>
          <a:spcPct val="0"/>
        </a:spcAft>
        <a:buClr>
          <a:schemeClr val="tx2"/>
        </a:buClr>
        <a:buSzPct val="75000"/>
        <a:buFont typeface="Wingdings" panose="05000000000000000000" pitchFamily="2" charset="2"/>
        <a:buChar char="§"/>
        <a:defRPr sz="1500">
          <a:solidFill>
            <a:schemeClr val="tx1"/>
          </a:solidFill>
          <a:latin typeface="+mn-lt"/>
        </a:defRPr>
      </a:lvl4pPr>
      <a:lvl5pPr marL="1198960" indent="-236935" algn="l" rtl="0" eaLnBrk="1" fontAlgn="base" hangingPunct="1">
        <a:spcBef>
          <a:spcPct val="20000"/>
        </a:spcBef>
        <a:spcAft>
          <a:spcPct val="0"/>
        </a:spcAft>
        <a:buClr>
          <a:schemeClr val="folHlink"/>
        </a:buClr>
        <a:buSzPct val="80000"/>
        <a:buFont typeface="Wingdings" panose="05000000000000000000" pitchFamily="2" charset="2"/>
        <a:buChar char="§"/>
        <a:defRPr sz="1500">
          <a:solidFill>
            <a:schemeClr val="tx1"/>
          </a:solidFill>
          <a:latin typeface="+mn-lt"/>
        </a:defRPr>
      </a:lvl5pPr>
      <a:lvl6pPr marL="15418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defRPr>
      </a:lvl6pPr>
      <a:lvl7pPr marL="18847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defRPr>
      </a:lvl7pPr>
      <a:lvl8pPr marL="22276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defRPr>
      </a:lvl8pPr>
      <a:lvl9pPr marL="25705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3.jpeg"/><Relationship Id="rId5" Type="http://schemas.openxmlformats.org/officeDocument/2006/relationships/image" Target="../media/image2.emf"/><Relationship Id="rId4" Type="http://schemas.openxmlformats.org/officeDocument/2006/relationships/image" Target="http://www.missioncisd.net/images/pageitems/14831/p601294118_7704.jpg?sc_id=1160584567"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http://www.missioncisd.net/images/pageitems/14831/p601294118_7704.jpg?sc_id=116058456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wmf"/><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6.png"/><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16.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emf"/><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globaldayofdesign.com/" TargetMode="Externa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31.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http://www.missioncisd.net/images/pageitems/14831/p601294118_7704.jpg?sc_id=1160584567" TargetMode="External"/><Relationship Id="rId7"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image" Target="../media/image44.wmf"/><Relationship Id="rId3" Type="http://schemas.openxmlformats.org/officeDocument/2006/relationships/notesSlide" Target="../notesSlides/notesSlide3.xml"/><Relationship Id="rId7" Type="http://schemas.openxmlformats.org/officeDocument/2006/relationships/image" Target="../media/image46.wmf"/><Relationship Id="rId12" Type="http://schemas.openxmlformats.org/officeDocument/2006/relationships/oleObject" Target="../embeddings/oleObject2.bin"/><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45.wmf"/><Relationship Id="rId11" Type="http://schemas.openxmlformats.org/officeDocument/2006/relationships/image" Target="../media/image43.emf"/><Relationship Id="rId5" Type="http://schemas.openxmlformats.org/officeDocument/2006/relationships/image" Target="http://www.missioncisd.net/images/pageitems/14831/p601294118_7704.jpg?sc_id=1160584567" TargetMode="External"/><Relationship Id="rId15" Type="http://schemas.openxmlformats.org/officeDocument/2006/relationships/image" Target="../media/image39.png"/><Relationship Id="rId10" Type="http://schemas.openxmlformats.org/officeDocument/2006/relationships/oleObject" Target="../embeddings/oleObject1.bin"/><Relationship Id="rId4" Type="http://schemas.openxmlformats.org/officeDocument/2006/relationships/image" Target="../media/image1.jpeg"/><Relationship Id="rId9" Type="http://schemas.openxmlformats.org/officeDocument/2006/relationships/image" Target="../media/image48.wmf"/><Relationship Id="rId1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39.png"/><Relationship Id="rId2" Type="http://schemas.openxmlformats.org/officeDocument/2006/relationships/image" Target="../media/image50.jpe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52.jpe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mailto:sarobe24@mcisd.org" TargetMode="External"/><Relationship Id="rId7" Type="http://schemas.openxmlformats.org/officeDocument/2006/relationships/image" Target="http://www.missioncisd.net/images/pageitems/14831/p601294118_7704.jpg?sc_id=1160584567" TargetMode="External"/><Relationship Id="rId2" Type="http://schemas.openxmlformats.org/officeDocument/2006/relationships/hyperlink" Target="http://www.mcisd.net/apps/pages/index.jsp?uREC_ID=217824&amp;type=d" TargetMode="Externa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hyperlink" Target="mailto:cgflor04@mcisd.org" TargetMode="External"/><Relationship Id="rId4" Type="http://schemas.openxmlformats.org/officeDocument/2006/relationships/hyperlink" Target="mailto:aalaniz@mcisd.org" TargetMode="External"/><Relationship Id="rId9"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http://www.missioncisd.net/images/pageitems/14831/p601294118_7704.jpg?sc_id=1160584567" TargetMode="External"/><Relationship Id="rId7" Type="http://schemas.openxmlformats.org/officeDocument/2006/relationships/image" Target="../media/image57.jpeg"/><Relationship Id="rId2" Type="http://schemas.openxmlformats.org/officeDocument/2006/relationships/image" Target="../media/image1.jpeg"/><Relationship Id="rId1" Type="http://schemas.openxmlformats.org/officeDocument/2006/relationships/slideLayout" Target="../slideLayouts/slideLayout1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304800" y="1271672"/>
            <a:ext cx="7075487" cy="1381125"/>
          </a:xfrm>
        </p:spPr>
        <p:txBody>
          <a:bodyPr/>
          <a:lstStyle/>
          <a:p>
            <a:pPr eaLnBrk="1" hangingPunct="1"/>
            <a:r>
              <a:rPr lang="en-US" altLang="en-US" sz="4400" smtClean="0">
                <a:solidFill>
                  <a:srgbClr val="FF3399"/>
                </a:solidFill>
              </a:rPr>
              <a:t>GIFTED AND TALENTED</a:t>
            </a:r>
            <a:br>
              <a:rPr lang="en-US" altLang="en-US" sz="4400" smtClean="0">
                <a:solidFill>
                  <a:srgbClr val="FF3399"/>
                </a:solidFill>
              </a:rPr>
            </a:br>
            <a:r>
              <a:rPr lang="en-US" altLang="en-US" sz="4400" smtClean="0">
                <a:solidFill>
                  <a:srgbClr val="FF3399"/>
                </a:solidFill>
              </a:rPr>
              <a:t> PROGRAM</a:t>
            </a:r>
            <a:endParaRPr lang="en-US" altLang="en-US" sz="4400" i="1" smtClean="0">
              <a:solidFill>
                <a:srgbClr val="FF3399"/>
              </a:solidFill>
            </a:endParaRPr>
          </a:p>
        </p:txBody>
      </p:sp>
      <p:sp>
        <p:nvSpPr>
          <p:cNvPr id="41988" name="Subtitle 4"/>
          <p:cNvSpPr>
            <a:spLocks noGrp="1"/>
          </p:cNvSpPr>
          <p:nvPr>
            <p:ph type="subTitle" idx="1"/>
          </p:nvPr>
        </p:nvSpPr>
        <p:spPr>
          <a:xfrm>
            <a:off x="0" y="3049588"/>
            <a:ext cx="7239000" cy="3046412"/>
          </a:xfrm>
        </p:spPr>
        <p:txBody>
          <a:bodyPr/>
          <a:lstStyle/>
          <a:p>
            <a:r>
              <a:rPr lang="es-MX" altLang="en-US" sz="4400" b="1" i="1" dirty="0" smtClean="0">
                <a:solidFill>
                  <a:srgbClr val="FF3399"/>
                </a:solidFill>
              </a:rPr>
              <a:t>ADVANCED ACADEMIC SERVICES  </a:t>
            </a:r>
          </a:p>
          <a:p>
            <a:r>
              <a:rPr lang="es-MX" altLang="en-US" sz="4400" b="1" i="1" dirty="0" smtClean="0">
                <a:solidFill>
                  <a:srgbClr val="FF3399"/>
                </a:solidFill>
              </a:rPr>
              <a:t>MISSION CISD </a:t>
            </a:r>
            <a:endParaRPr lang="en-US" altLang="en-US" sz="4400" b="1" dirty="0" smtClean="0">
              <a:solidFill>
                <a:srgbClr val="FF3399"/>
              </a:solidFill>
            </a:endParaRPr>
          </a:p>
        </p:txBody>
      </p:sp>
      <p:pic>
        <p:nvPicPr>
          <p:cNvPr id="41987" name="Picture 5" descr="14831/p601294118_7704.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0"/>
            <a:ext cx="1180896" cy="112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a:stretch>
            <a:fillRect/>
          </a:stretch>
        </p:blipFill>
        <p:spPr>
          <a:xfrm>
            <a:off x="0" y="5451379"/>
            <a:ext cx="9144000" cy="1289242"/>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5022" y="0"/>
            <a:ext cx="1905000" cy="1905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14831/p601294118_7704.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385030" y="2012676"/>
            <a:ext cx="1609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4"/>
          <p:cNvSpPr>
            <a:spLocks noGrp="1"/>
          </p:cNvSpPr>
          <p:nvPr>
            <p:ph type="ctrTitle"/>
          </p:nvPr>
        </p:nvSpPr>
        <p:spPr>
          <a:xfrm>
            <a:off x="0" y="466725"/>
            <a:ext cx="7097713" cy="2133600"/>
          </a:xfrm>
        </p:spPr>
        <p:txBody>
          <a:bodyPr/>
          <a:lstStyle/>
          <a:p>
            <a:r>
              <a:rPr lang="en-US" altLang="en-US" sz="4000" smtClean="0">
                <a:solidFill>
                  <a:srgbClr val="0033CC"/>
                </a:solidFill>
              </a:rPr>
              <a:t>IDENTIFICATION PROCESS</a:t>
            </a:r>
            <a:r>
              <a:rPr lang="en-US" altLang="en-US" smtClean="0">
                <a:solidFill>
                  <a:srgbClr val="FF0000"/>
                </a:solidFill>
              </a:rPr>
              <a:t/>
            </a:r>
            <a:br>
              <a:rPr lang="en-US" altLang="en-US" smtClean="0">
                <a:solidFill>
                  <a:srgbClr val="FF0000"/>
                </a:solidFill>
              </a:rPr>
            </a:br>
            <a:endParaRPr lang="en-US" altLang="en-US" smtClean="0"/>
          </a:p>
        </p:txBody>
      </p:sp>
      <p:pic>
        <p:nvPicPr>
          <p:cNvPr id="3" name="Picture 2"/>
          <p:cNvPicPr>
            <a:picLocks noChangeAspect="1"/>
          </p:cNvPicPr>
          <p:nvPr/>
        </p:nvPicPr>
        <p:blipFill>
          <a:blip r:embed="rId5"/>
          <a:stretch>
            <a:fillRect/>
          </a:stretch>
        </p:blipFill>
        <p:spPr>
          <a:xfrm>
            <a:off x="7235787" y="0"/>
            <a:ext cx="1908213" cy="1908213"/>
          </a:xfrm>
          <a:prstGeom prst="rect">
            <a:avLst/>
          </a:prstGeom>
        </p:spPr>
      </p:pic>
      <p:pic>
        <p:nvPicPr>
          <p:cNvPr id="4" name="Picture 3"/>
          <p:cNvPicPr>
            <a:picLocks noChangeAspect="1"/>
          </p:cNvPicPr>
          <p:nvPr/>
        </p:nvPicPr>
        <p:blipFill>
          <a:blip r:embed="rId6"/>
          <a:stretch>
            <a:fillRect/>
          </a:stretch>
        </p:blipFill>
        <p:spPr>
          <a:xfrm>
            <a:off x="-793" y="5565536"/>
            <a:ext cx="9144793" cy="129246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20574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2514600" y="788767"/>
            <a:ext cx="3810000" cy="4889004"/>
          </a:xfrm>
          <a:prstGeom prst="rect">
            <a:avLst/>
          </a:prstGeom>
          <a:ln>
            <a:solidFill>
              <a:schemeClr val="tx1"/>
            </a:solidFill>
          </a:ln>
        </p:spPr>
      </p:pic>
      <p:pic>
        <p:nvPicPr>
          <p:cNvPr id="3" name="Picture 2"/>
          <p:cNvPicPr>
            <a:picLocks noChangeAspect="1"/>
          </p:cNvPicPr>
          <p:nvPr/>
        </p:nvPicPr>
        <p:blipFill>
          <a:blip r:embed="rId4"/>
          <a:stretch>
            <a:fillRect/>
          </a:stretch>
        </p:blipFill>
        <p:spPr>
          <a:xfrm>
            <a:off x="7235786" y="0"/>
            <a:ext cx="1908213" cy="1908213"/>
          </a:xfrm>
          <a:prstGeom prst="rect">
            <a:avLst/>
          </a:prstGeom>
        </p:spPr>
      </p:pic>
      <p:pic>
        <p:nvPicPr>
          <p:cNvPr id="4" name="Picture 3"/>
          <p:cNvPicPr>
            <a:picLocks noChangeAspect="1"/>
          </p:cNvPicPr>
          <p:nvPr/>
        </p:nvPicPr>
        <p:blipFill>
          <a:blip r:embed="rId5"/>
          <a:stretch>
            <a:fillRect/>
          </a:stretch>
        </p:blipFill>
        <p:spPr>
          <a:xfrm>
            <a:off x="-794" y="5713793"/>
            <a:ext cx="9144793" cy="1140051"/>
          </a:xfrm>
          <a:prstGeom prst="rect">
            <a:avLst/>
          </a:prstGeom>
        </p:spPr>
      </p:pic>
      <p:sp>
        <p:nvSpPr>
          <p:cNvPr id="7" name="Rectangle 4"/>
          <p:cNvSpPr txBox="1">
            <a:spLocks noChangeArrowheads="1"/>
          </p:cNvSpPr>
          <p:nvPr/>
        </p:nvSpPr>
        <p:spPr>
          <a:xfrm>
            <a:off x="121660" y="76200"/>
            <a:ext cx="6812540" cy="685800"/>
          </a:xfrm>
          <a:prstGeom prst="rect">
            <a:avLst/>
          </a:prstGeom>
          <a:ln w="28575">
            <a:solidFill>
              <a:srgbClr val="FF3399"/>
            </a:solidFill>
            <a:miter lim="800000"/>
            <a:headEnd/>
            <a:tailEnd/>
          </a:ln>
        </p:spPr>
        <p:txBody>
          <a:bodyPr/>
          <a:lstStyle>
            <a:lvl1pPr algn="l" rtl="0" eaLnBrk="1" fontAlgn="base" hangingPunct="1">
              <a:spcBef>
                <a:spcPct val="0"/>
              </a:spcBef>
              <a:spcAft>
                <a:spcPct val="0"/>
              </a:spcAft>
              <a:defRPr sz="2925" b="1">
                <a:solidFill>
                  <a:schemeClr val="tx2"/>
                </a:solidFill>
                <a:latin typeface="+mj-lt"/>
                <a:ea typeface="+mj-ea"/>
                <a:cs typeface="+mj-cs"/>
              </a:defRPr>
            </a:lvl1pPr>
            <a:lvl2pPr algn="l" rtl="0" eaLnBrk="1" fontAlgn="base" hangingPunct="1">
              <a:spcBef>
                <a:spcPct val="0"/>
              </a:spcBef>
              <a:spcAft>
                <a:spcPct val="0"/>
              </a:spcAft>
              <a:defRPr sz="2925" b="1">
                <a:solidFill>
                  <a:schemeClr val="tx2"/>
                </a:solidFill>
                <a:latin typeface="Arial" charset="0"/>
              </a:defRPr>
            </a:lvl2pPr>
            <a:lvl3pPr algn="l" rtl="0" eaLnBrk="1" fontAlgn="base" hangingPunct="1">
              <a:spcBef>
                <a:spcPct val="0"/>
              </a:spcBef>
              <a:spcAft>
                <a:spcPct val="0"/>
              </a:spcAft>
              <a:defRPr sz="2925" b="1">
                <a:solidFill>
                  <a:schemeClr val="tx2"/>
                </a:solidFill>
                <a:latin typeface="Arial" charset="0"/>
              </a:defRPr>
            </a:lvl3pPr>
            <a:lvl4pPr algn="l" rtl="0" eaLnBrk="1" fontAlgn="base" hangingPunct="1">
              <a:spcBef>
                <a:spcPct val="0"/>
              </a:spcBef>
              <a:spcAft>
                <a:spcPct val="0"/>
              </a:spcAft>
              <a:defRPr sz="2925" b="1">
                <a:solidFill>
                  <a:schemeClr val="tx2"/>
                </a:solidFill>
                <a:latin typeface="Arial" charset="0"/>
              </a:defRPr>
            </a:lvl4pPr>
            <a:lvl5pPr algn="l" rtl="0" eaLnBrk="1" fontAlgn="base" hangingPunct="1">
              <a:spcBef>
                <a:spcPct val="0"/>
              </a:spcBef>
              <a:spcAft>
                <a:spcPct val="0"/>
              </a:spcAft>
              <a:defRPr sz="2925" b="1">
                <a:solidFill>
                  <a:schemeClr val="tx2"/>
                </a:solidFill>
                <a:latin typeface="Arial" charset="0"/>
              </a:defRPr>
            </a:lvl5pPr>
            <a:lvl6pPr marL="342900" algn="l" rtl="0" eaLnBrk="1" fontAlgn="base" hangingPunct="1">
              <a:spcBef>
                <a:spcPct val="0"/>
              </a:spcBef>
              <a:spcAft>
                <a:spcPct val="0"/>
              </a:spcAft>
              <a:defRPr sz="2925" b="1">
                <a:solidFill>
                  <a:schemeClr val="tx2"/>
                </a:solidFill>
                <a:latin typeface="Arial" charset="0"/>
              </a:defRPr>
            </a:lvl6pPr>
            <a:lvl7pPr marL="685800" algn="l" rtl="0" eaLnBrk="1" fontAlgn="base" hangingPunct="1">
              <a:spcBef>
                <a:spcPct val="0"/>
              </a:spcBef>
              <a:spcAft>
                <a:spcPct val="0"/>
              </a:spcAft>
              <a:defRPr sz="2925" b="1">
                <a:solidFill>
                  <a:schemeClr val="tx2"/>
                </a:solidFill>
                <a:latin typeface="Arial" charset="0"/>
              </a:defRPr>
            </a:lvl7pPr>
            <a:lvl8pPr marL="1028700" algn="l" rtl="0" eaLnBrk="1" fontAlgn="base" hangingPunct="1">
              <a:spcBef>
                <a:spcPct val="0"/>
              </a:spcBef>
              <a:spcAft>
                <a:spcPct val="0"/>
              </a:spcAft>
              <a:defRPr sz="2925" b="1">
                <a:solidFill>
                  <a:schemeClr val="tx2"/>
                </a:solidFill>
                <a:latin typeface="Arial" charset="0"/>
              </a:defRPr>
            </a:lvl8pPr>
            <a:lvl9pPr marL="1371600" algn="l" rtl="0" eaLnBrk="1" fontAlgn="base" hangingPunct="1">
              <a:spcBef>
                <a:spcPct val="0"/>
              </a:spcBef>
              <a:spcAft>
                <a:spcPct val="0"/>
              </a:spcAft>
              <a:defRPr sz="2925" b="1">
                <a:solidFill>
                  <a:schemeClr val="tx2"/>
                </a:solidFill>
                <a:latin typeface="Arial" charset="0"/>
              </a:defRPr>
            </a:lvl9pPr>
          </a:lstStyle>
          <a:p>
            <a:r>
              <a:rPr lang="en-US" altLang="en-US" sz="3500" kern="0" dirty="0" smtClean="0"/>
              <a:t>Identification Process:</a:t>
            </a:r>
            <a:endParaRPr lang="en-US" altLang="en-US" sz="3500" i="1" kern="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38200"/>
            <a:ext cx="5105400" cy="470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235787" y="0"/>
            <a:ext cx="1908213" cy="1908213"/>
          </a:xfrm>
          <a:prstGeom prst="rect">
            <a:avLst/>
          </a:prstGeom>
        </p:spPr>
      </p:pic>
      <p:pic>
        <p:nvPicPr>
          <p:cNvPr id="3" name="Picture 2"/>
          <p:cNvPicPr>
            <a:picLocks noChangeAspect="1"/>
          </p:cNvPicPr>
          <p:nvPr/>
        </p:nvPicPr>
        <p:blipFill>
          <a:blip r:embed="rId4"/>
          <a:stretch>
            <a:fillRect/>
          </a:stretch>
        </p:blipFill>
        <p:spPr>
          <a:xfrm>
            <a:off x="7610723" y="2003321"/>
            <a:ext cx="1158340" cy="816935"/>
          </a:xfrm>
          <a:prstGeom prst="rect">
            <a:avLst/>
          </a:prstGeom>
        </p:spPr>
      </p:pic>
      <p:sp>
        <p:nvSpPr>
          <p:cNvPr id="7" name="Rectangle 4"/>
          <p:cNvSpPr txBox="1">
            <a:spLocks noChangeArrowheads="1"/>
          </p:cNvSpPr>
          <p:nvPr/>
        </p:nvSpPr>
        <p:spPr>
          <a:xfrm>
            <a:off x="121660" y="76200"/>
            <a:ext cx="6812540" cy="685800"/>
          </a:xfrm>
          <a:prstGeom prst="rect">
            <a:avLst/>
          </a:prstGeom>
          <a:ln w="28575">
            <a:solidFill>
              <a:srgbClr val="FF3399"/>
            </a:solidFill>
            <a:miter lim="800000"/>
            <a:headEnd/>
            <a:tailEnd/>
          </a:ln>
        </p:spPr>
        <p:txBody>
          <a:bodyPr/>
          <a:lstStyle>
            <a:lvl1pPr algn="l" rtl="0" eaLnBrk="1" fontAlgn="base" hangingPunct="1">
              <a:spcBef>
                <a:spcPct val="0"/>
              </a:spcBef>
              <a:spcAft>
                <a:spcPct val="0"/>
              </a:spcAft>
              <a:defRPr sz="2925" b="1">
                <a:solidFill>
                  <a:schemeClr val="tx2"/>
                </a:solidFill>
                <a:latin typeface="+mj-lt"/>
                <a:ea typeface="+mj-ea"/>
                <a:cs typeface="+mj-cs"/>
              </a:defRPr>
            </a:lvl1pPr>
            <a:lvl2pPr algn="l" rtl="0" eaLnBrk="1" fontAlgn="base" hangingPunct="1">
              <a:spcBef>
                <a:spcPct val="0"/>
              </a:spcBef>
              <a:spcAft>
                <a:spcPct val="0"/>
              </a:spcAft>
              <a:defRPr sz="2925" b="1">
                <a:solidFill>
                  <a:schemeClr val="tx2"/>
                </a:solidFill>
                <a:latin typeface="Arial" charset="0"/>
              </a:defRPr>
            </a:lvl2pPr>
            <a:lvl3pPr algn="l" rtl="0" eaLnBrk="1" fontAlgn="base" hangingPunct="1">
              <a:spcBef>
                <a:spcPct val="0"/>
              </a:spcBef>
              <a:spcAft>
                <a:spcPct val="0"/>
              </a:spcAft>
              <a:defRPr sz="2925" b="1">
                <a:solidFill>
                  <a:schemeClr val="tx2"/>
                </a:solidFill>
                <a:latin typeface="Arial" charset="0"/>
              </a:defRPr>
            </a:lvl3pPr>
            <a:lvl4pPr algn="l" rtl="0" eaLnBrk="1" fontAlgn="base" hangingPunct="1">
              <a:spcBef>
                <a:spcPct val="0"/>
              </a:spcBef>
              <a:spcAft>
                <a:spcPct val="0"/>
              </a:spcAft>
              <a:defRPr sz="2925" b="1">
                <a:solidFill>
                  <a:schemeClr val="tx2"/>
                </a:solidFill>
                <a:latin typeface="Arial" charset="0"/>
              </a:defRPr>
            </a:lvl4pPr>
            <a:lvl5pPr algn="l" rtl="0" eaLnBrk="1" fontAlgn="base" hangingPunct="1">
              <a:spcBef>
                <a:spcPct val="0"/>
              </a:spcBef>
              <a:spcAft>
                <a:spcPct val="0"/>
              </a:spcAft>
              <a:defRPr sz="2925" b="1">
                <a:solidFill>
                  <a:schemeClr val="tx2"/>
                </a:solidFill>
                <a:latin typeface="Arial" charset="0"/>
              </a:defRPr>
            </a:lvl5pPr>
            <a:lvl6pPr marL="342900" algn="l" rtl="0" eaLnBrk="1" fontAlgn="base" hangingPunct="1">
              <a:spcBef>
                <a:spcPct val="0"/>
              </a:spcBef>
              <a:spcAft>
                <a:spcPct val="0"/>
              </a:spcAft>
              <a:defRPr sz="2925" b="1">
                <a:solidFill>
                  <a:schemeClr val="tx2"/>
                </a:solidFill>
                <a:latin typeface="Arial" charset="0"/>
              </a:defRPr>
            </a:lvl6pPr>
            <a:lvl7pPr marL="685800" algn="l" rtl="0" eaLnBrk="1" fontAlgn="base" hangingPunct="1">
              <a:spcBef>
                <a:spcPct val="0"/>
              </a:spcBef>
              <a:spcAft>
                <a:spcPct val="0"/>
              </a:spcAft>
              <a:defRPr sz="2925" b="1">
                <a:solidFill>
                  <a:schemeClr val="tx2"/>
                </a:solidFill>
                <a:latin typeface="Arial" charset="0"/>
              </a:defRPr>
            </a:lvl7pPr>
            <a:lvl8pPr marL="1028700" algn="l" rtl="0" eaLnBrk="1" fontAlgn="base" hangingPunct="1">
              <a:spcBef>
                <a:spcPct val="0"/>
              </a:spcBef>
              <a:spcAft>
                <a:spcPct val="0"/>
              </a:spcAft>
              <a:defRPr sz="2925" b="1">
                <a:solidFill>
                  <a:schemeClr val="tx2"/>
                </a:solidFill>
                <a:latin typeface="Arial" charset="0"/>
              </a:defRPr>
            </a:lvl8pPr>
            <a:lvl9pPr marL="1371600" algn="l" rtl="0" eaLnBrk="1" fontAlgn="base" hangingPunct="1">
              <a:spcBef>
                <a:spcPct val="0"/>
              </a:spcBef>
              <a:spcAft>
                <a:spcPct val="0"/>
              </a:spcAft>
              <a:defRPr sz="2925" b="1">
                <a:solidFill>
                  <a:schemeClr val="tx2"/>
                </a:solidFill>
                <a:latin typeface="Arial" charset="0"/>
              </a:defRPr>
            </a:lvl9pPr>
          </a:lstStyle>
          <a:p>
            <a:r>
              <a:rPr lang="en-US" altLang="en-US" sz="3500" kern="0" dirty="0" smtClean="0"/>
              <a:t>Phase I:</a:t>
            </a:r>
            <a:endParaRPr lang="en-US" altLang="en-US" sz="3500" i="1" kern="0" dirty="0" smtClean="0"/>
          </a:p>
        </p:txBody>
      </p:sp>
      <p:pic>
        <p:nvPicPr>
          <p:cNvPr id="6" name="Picture 5"/>
          <p:cNvPicPr>
            <a:picLocks noChangeAspect="1"/>
          </p:cNvPicPr>
          <p:nvPr/>
        </p:nvPicPr>
        <p:blipFill>
          <a:blip r:embed="rId5"/>
          <a:stretch>
            <a:fillRect/>
          </a:stretch>
        </p:blipFill>
        <p:spPr>
          <a:xfrm>
            <a:off x="-4949" y="5709636"/>
            <a:ext cx="9144793" cy="114005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455" y="20574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304800" y="1076263"/>
            <a:ext cx="6397351" cy="4466881"/>
          </a:xfrm>
          <a:prstGeom prst="rect">
            <a:avLst/>
          </a:prstGeom>
        </p:spPr>
      </p:pic>
      <p:pic>
        <p:nvPicPr>
          <p:cNvPr id="3" name="Picture 2"/>
          <p:cNvPicPr>
            <a:picLocks noChangeAspect="1"/>
          </p:cNvPicPr>
          <p:nvPr/>
        </p:nvPicPr>
        <p:blipFill>
          <a:blip r:embed="rId4"/>
          <a:stretch>
            <a:fillRect/>
          </a:stretch>
        </p:blipFill>
        <p:spPr>
          <a:xfrm>
            <a:off x="7235787" y="0"/>
            <a:ext cx="1908213" cy="1908213"/>
          </a:xfrm>
          <a:prstGeom prst="rect">
            <a:avLst/>
          </a:prstGeom>
        </p:spPr>
      </p:pic>
      <p:pic>
        <p:nvPicPr>
          <p:cNvPr id="4" name="Picture 3"/>
          <p:cNvPicPr>
            <a:picLocks noChangeAspect="1"/>
          </p:cNvPicPr>
          <p:nvPr/>
        </p:nvPicPr>
        <p:blipFill>
          <a:blip r:embed="rId5"/>
          <a:stretch>
            <a:fillRect/>
          </a:stretch>
        </p:blipFill>
        <p:spPr>
          <a:xfrm>
            <a:off x="0" y="5717949"/>
            <a:ext cx="9144793" cy="1140051"/>
          </a:xfrm>
          <a:prstGeom prst="rect">
            <a:avLst/>
          </a:prstGeom>
        </p:spPr>
      </p:pic>
      <p:sp>
        <p:nvSpPr>
          <p:cNvPr id="7" name="Rectangle 4"/>
          <p:cNvSpPr txBox="1">
            <a:spLocks noChangeArrowheads="1"/>
          </p:cNvSpPr>
          <p:nvPr/>
        </p:nvSpPr>
        <p:spPr>
          <a:xfrm>
            <a:off x="121660" y="76200"/>
            <a:ext cx="6812540" cy="685800"/>
          </a:xfrm>
          <a:prstGeom prst="rect">
            <a:avLst/>
          </a:prstGeom>
          <a:ln w="28575">
            <a:solidFill>
              <a:srgbClr val="FF3399"/>
            </a:solidFill>
            <a:miter lim="800000"/>
            <a:headEnd/>
            <a:tailEnd/>
          </a:ln>
        </p:spPr>
        <p:txBody>
          <a:bodyPr/>
          <a:lstStyle>
            <a:lvl1pPr algn="l" rtl="0" eaLnBrk="1" fontAlgn="base" hangingPunct="1">
              <a:spcBef>
                <a:spcPct val="0"/>
              </a:spcBef>
              <a:spcAft>
                <a:spcPct val="0"/>
              </a:spcAft>
              <a:defRPr sz="2925" b="1">
                <a:solidFill>
                  <a:schemeClr val="tx2"/>
                </a:solidFill>
                <a:latin typeface="+mj-lt"/>
                <a:ea typeface="+mj-ea"/>
                <a:cs typeface="+mj-cs"/>
              </a:defRPr>
            </a:lvl1pPr>
            <a:lvl2pPr algn="l" rtl="0" eaLnBrk="1" fontAlgn="base" hangingPunct="1">
              <a:spcBef>
                <a:spcPct val="0"/>
              </a:spcBef>
              <a:spcAft>
                <a:spcPct val="0"/>
              </a:spcAft>
              <a:defRPr sz="2925" b="1">
                <a:solidFill>
                  <a:schemeClr val="tx2"/>
                </a:solidFill>
                <a:latin typeface="Arial" charset="0"/>
              </a:defRPr>
            </a:lvl2pPr>
            <a:lvl3pPr algn="l" rtl="0" eaLnBrk="1" fontAlgn="base" hangingPunct="1">
              <a:spcBef>
                <a:spcPct val="0"/>
              </a:spcBef>
              <a:spcAft>
                <a:spcPct val="0"/>
              </a:spcAft>
              <a:defRPr sz="2925" b="1">
                <a:solidFill>
                  <a:schemeClr val="tx2"/>
                </a:solidFill>
                <a:latin typeface="Arial" charset="0"/>
              </a:defRPr>
            </a:lvl3pPr>
            <a:lvl4pPr algn="l" rtl="0" eaLnBrk="1" fontAlgn="base" hangingPunct="1">
              <a:spcBef>
                <a:spcPct val="0"/>
              </a:spcBef>
              <a:spcAft>
                <a:spcPct val="0"/>
              </a:spcAft>
              <a:defRPr sz="2925" b="1">
                <a:solidFill>
                  <a:schemeClr val="tx2"/>
                </a:solidFill>
                <a:latin typeface="Arial" charset="0"/>
              </a:defRPr>
            </a:lvl4pPr>
            <a:lvl5pPr algn="l" rtl="0" eaLnBrk="1" fontAlgn="base" hangingPunct="1">
              <a:spcBef>
                <a:spcPct val="0"/>
              </a:spcBef>
              <a:spcAft>
                <a:spcPct val="0"/>
              </a:spcAft>
              <a:defRPr sz="2925" b="1">
                <a:solidFill>
                  <a:schemeClr val="tx2"/>
                </a:solidFill>
                <a:latin typeface="Arial" charset="0"/>
              </a:defRPr>
            </a:lvl5pPr>
            <a:lvl6pPr marL="342900" algn="l" rtl="0" eaLnBrk="1" fontAlgn="base" hangingPunct="1">
              <a:spcBef>
                <a:spcPct val="0"/>
              </a:spcBef>
              <a:spcAft>
                <a:spcPct val="0"/>
              </a:spcAft>
              <a:defRPr sz="2925" b="1">
                <a:solidFill>
                  <a:schemeClr val="tx2"/>
                </a:solidFill>
                <a:latin typeface="Arial" charset="0"/>
              </a:defRPr>
            </a:lvl6pPr>
            <a:lvl7pPr marL="685800" algn="l" rtl="0" eaLnBrk="1" fontAlgn="base" hangingPunct="1">
              <a:spcBef>
                <a:spcPct val="0"/>
              </a:spcBef>
              <a:spcAft>
                <a:spcPct val="0"/>
              </a:spcAft>
              <a:defRPr sz="2925" b="1">
                <a:solidFill>
                  <a:schemeClr val="tx2"/>
                </a:solidFill>
                <a:latin typeface="Arial" charset="0"/>
              </a:defRPr>
            </a:lvl7pPr>
            <a:lvl8pPr marL="1028700" algn="l" rtl="0" eaLnBrk="1" fontAlgn="base" hangingPunct="1">
              <a:spcBef>
                <a:spcPct val="0"/>
              </a:spcBef>
              <a:spcAft>
                <a:spcPct val="0"/>
              </a:spcAft>
              <a:defRPr sz="2925" b="1">
                <a:solidFill>
                  <a:schemeClr val="tx2"/>
                </a:solidFill>
                <a:latin typeface="Arial" charset="0"/>
              </a:defRPr>
            </a:lvl8pPr>
            <a:lvl9pPr marL="1371600" algn="l" rtl="0" eaLnBrk="1" fontAlgn="base" hangingPunct="1">
              <a:spcBef>
                <a:spcPct val="0"/>
              </a:spcBef>
              <a:spcAft>
                <a:spcPct val="0"/>
              </a:spcAft>
              <a:defRPr sz="2925" b="1">
                <a:solidFill>
                  <a:schemeClr val="tx2"/>
                </a:solidFill>
                <a:latin typeface="Arial" charset="0"/>
              </a:defRPr>
            </a:lvl9pPr>
          </a:lstStyle>
          <a:p>
            <a:r>
              <a:rPr lang="en-US" altLang="en-US" sz="3500" kern="0" dirty="0" smtClean="0"/>
              <a:t>Phase II:</a:t>
            </a:r>
            <a:endParaRPr lang="en-US" altLang="en-US" sz="3500" i="1" kern="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a:xfrm>
            <a:off x="121660" y="76200"/>
            <a:ext cx="6812540" cy="685800"/>
          </a:xfrm>
          <a:ln w="28575">
            <a:solidFill>
              <a:srgbClr val="FF3399"/>
            </a:solidFill>
            <a:miter lim="800000"/>
            <a:headEnd/>
            <a:tailEnd/>
          </a:ln>
        </p:spPr>
        <p:txBody>
          <a:bodyPr/>
          <a:lstStyle/>
          <a:p>
            <a:pPr eaLnBrk="1" hangingPunct="1"/>
            <a:r>
              <a:rPr lang="en-US" altLang="en-US" sz="3500" dirty="0" smtClean="0"/>
              <a:t>Important  Dates</a:t>
            </a:r>
            <a:endParaRPr lang="en-US" altLang="en-US" sz="3500" i="1" dirty="0" smtClean="0"/>
          </a:p>
        </p:txBody>
      </p:sp>
      <p:sp>
        <p:nvSpPr>
          <p:cNvPr id="49155" name="Rectangle 5"/>
          <p:cNvSpPr>
            <a:spLocks noGrp="1" noChangeArrowheads="1"/>
          </p:cNvSpPr>
          <p:nvPr>
            <p:ph idx="1"/>
          </p:nvPr>
        </p:nvSpPr>
        <p:spPr>
          <a:xfrm>
            <a:off x="130195" y="838200"/>
            <a:ext cx="4038600" cy="5097463"/>
          </a:xfrm>
        </p:spPr>
        <p:txBody>
          <a:bodyPr/>
          <a:lstStyle/>
          <a:p>
            <a:pPr eaLnBrk="1" hangingPunct="1">
              <a:buFont typeface="Wingdings" panose="05000000000000000000" pitchFamily="2" charset="2"/>
              <a:buNone/>
            </a:pPr>
            <a:r>
              <a:rPr lang="en-US" altLang="en-US" b="1" u="sng" dirty="0" smtClean="0">
                <a:solidFill>
                  <a:srgbClr val="990000"/>
                </a:solidFill>
              </a:rPr>
              <a:t>Kinder </a:t>
            </a:r>
          </a:p>
          <a:p>
            <a:pPr lvl="1" eaLnBrk="1" hangingPunct="1">
              <a:buClrTx/>
            </a:pPr>
            <a:r>
              <a:rPr lang="en-US" altLang="en-US" dirty="0" smtClean="0"/>
              <a:t>Nominations and Phase I Screening: </a:t>
            </a:r>
          </a:p>
          <a:p>
            <a:pPr lvl="2" eaLnBrk="1" hangingPunct="1">
              <a:buClrTx/>
            </a:pPr>
            <a:r>
              <a:rPr lang="en-US" altLang="en-US" dirty="0" smtClean="0">
                <a:solidFill>
                  <a:srgbClr val="990000"/>
                </a:solidFill>
              </a:rPr>
              <a:t> January 8-19, 2018</a:t>
            </a:r>
          </a:p>
          <a:p>
            <a:pPr lvl="1" eaLnBrk="1" hangingPunct="1">
              <a:buClrTx/>
            </a:pPr>
            <a:r>
              <a:rPr lang="en-US" altLang="en-US" dirty="0" smtClean="0"/>
              <a:t>Phase II – Assessing:</a:t>
            </a:r>
          </a:p>
          <a:p>
            <a:pPr lvl="2" eaLnBrk="1" hangingPunct="1">
              <a:buClrTx/>
            </a:pPr>
            <a:r>
              <a:rPr lang="en-US" altLang="en-US" dirty="0" smtClean="0">
                <a:solidFill>
                  <a:srgbClr val="990000"/>
                </a:solidFill>
              </a:rPr>
              <a:t>February 2018</a:t>
            </a:r>
          </a:p>
          <a:p>
            <a:pPr lvl="1" eaLnBrk="1" hangingPunct="1">
              <a:buClrTx/>
            </a:pPr>
            <a:r>
              <a:rPr lang="en-US" altLang="en-US" dirty="0" smtClean="0"/>
              <a:t>Services:  </a:t>
            </a:r>
            <a:r>
              <a:rPr lang="en-US" altLang="en-US" sz="2300" dirty="0" smtClean="0">
                <a:solidFill>
                  <a:srgbClr val="990000"/>
                </a:solidFill>
              </a:rPr>
              <a:t>Begin March 1, 2018</a:t>
            </a:r>
            <a:endParaRPr lang="en-US" altLang="en-US" dirty="0" smtClean="0">
              <a:solidFill>
                <a:srgbClr val="990000"/>
              </a:solidFill>
            </a:endParaRPr>
          </a:p>
        </p:txBody>
      </p:sp>
      <p:pic>
        <p:nvPicPr>
          <p:cNvPr id="491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6502" y="20574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txBox="1">
            <a:spLocks noChangeArrowheads="1"/>
          </p:cNvSpPr>
          <p:nvPr/>
        </p:nvSpPr>
        <p:spPr bwMode="auto">
          <a:xfrm>
            <a:off x="3886200" y="838200"/>
            <a:ext cx="38100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buFont typeface="Wingdings" panose="05000000000000000000" pitchFamily="2" charset="2"/>
              <a:buNone/>
              <a:defRPr/>
            </a:pPr>
            <a:r>
              <a:rPr lang="en-US" altLang="en-US" sz="2600" b="1" u="sng" kern="0" dirty="0" smtClean="0">
                <a:solidFill>
                  <a:srgbClr val="990000"/>
                </a:solidFill>
                <a:latin typeface="+mj-lt"/>
              </a:rPr>
              <a:t>1</a:t>
            </a:r>
            <a:r>
              <a:rPr lang="en-US" altLang="en-US" sz="2600" b="1" u="sng" kern="0" baseline="30000" dirty="0" smtClean="0">
                <a:solidFill>
                  <a:srgbClr val="990000"/>
                </a:solidFill>
                <a:latin typeface="+mj-lt"/>
              </a:rPr>
              <a:t>st</a:t>
            </a:r>
            <a:r>
              <a:rPr lang="en-US" altLang="en-US" sz="2600" b="1" u="sng" kern="0" dirty="0" smtClean="0">
                <a:solidFill>
                  <a:srgbClr val="990000"/>
                </a:solidFill>
                <a:latin typeface="+mj-lt"/>
              </a:rPr>
              <a:t> – 11</a:t>
            </a:r>
            <a:r>
              <a:rPr lang="en-US" altLang="en-US" sz="2600" b="1" u="sng" kern="0" baseline="30000" dirty="0" smtClean="0">
                <a:solidFill>
                  <a:srgbClr val="990000"/>
                </a:solidFill>
                <a:latin typeface="+mj-lt"/>
              </a:rPr>
              <a:t>th</a:t>
            </a:r>
            <a:r>
              <a:rPr lang="en-US" altLang="en-US" sz="2600" b="1" u="sng" kern="0" dirty="0" smtClean="0">
                <a:solidFill>
                  <a:srgbClr val="990000"/>
                </a:solidFill>
                <a:latin typeface="+mj-lt"/>
              </a:rPr>
              <a:t> Grade </a:t>
            </a:r>
          </a:p>
          <a:p>
            <a:pPr eaLnBrk="1" hangingPunct="1">
              <a:defRPr/>
            </a:pPr>
            <a:r>
              <a:rPr lang="en-US" altLang="en-US" sz="2600" kern="0" dirty="0" smtClean="0">
                <a:latin typeface="+mj-lt"/>
              </a:rPr>
              <a:t>Nominations and </a:t>
            </a:r>
          </a:p>
          <a:p>
            <a:pPr marL="0" indent="0" eaLnBrk="1" hangingPunct="1">
              <a:buFont typeface="Wingdings" panose="05000000000000000000" pitchFamily="2" charset="2"/>
              <a:buNone/>
              <a:defRPr/>
            </a:pPr>
            <a:r>
              <a:rPr lang="en-US" altLang="en-US" sz="2600" kern="0" dirty="0" smtClean="0">
                <a:latin typeface="+mj-lt"/>
              </a:rPr>
              <a:t>Phase I Screening: </a:t>
            </a:r>
          </a:p>
          <a:p>
            <a:pPr lvl="2" eaLnBrk="1" hangingPunct="1">
              <a:buClrTx/>
              <a:defRPr/>
            </a:pPr>
            <a:r>
              <a:rPr lang="en-US" altLang="en-US" sz="2400" kern="0" dirty="0" smtClean="0">
                <a:solidFill>
                  <a:srgbClr val="990000"/>
                </a:solidFill>
                <a:latin typeface="+mj-lt"/>
              </a:rPr>
              <a:t> February 5-16,2018</a:t>
            </a:r>
          </a:p>
          <a:p>
            <a:pPr eaLnBrk="1" hangingPunct="1">
              <a:buClrTx/>
              <a:defRPr/>
            </a:pPr>
            <a:r>
              <a:rPr lang="en-US" altLang="en-US" sz="2600" kern="0" dirty="0" smtClean="0">
                <a:latin typeface="+mj-lt"/>
              </a:rPr>
              <a:t>Phase II – Assessing:</a:t>
            </a:r>
          </a:p>
          <a:p>
            <a:pPr lvl="2" eaLnBrk="1" hangingPunct="1">
              <a:buClrTx/>
              <a:defRPr/>
            </a:pPr>
            <a:r>
              <a:rPr lang="en-US" altLang="en-US" sz="2400" kern="0" dirty="0" smtClean="0">
                <a:solidFill>
                  <a:srgbClr val="990000"/>
                </a:solidFill>
                <a:latin typeface="+mj-lt"/>
              </a:rPr>
              <a:t>March – May 2018</a:t>
            </a:r>
          </a:p>
          <a:p>
            <a:pPr eaLnBrk="1" hangingPunct="1">
              <a:buClrTx/>
              <a:defRPr/>
            </a:pPr>
            <a:r>
              <a:rPr lang="en-US" altLang="en-US" sz="2400" kern="0" dirty="0" smtClean="0">
                <a:latin typeface="+mj-lt"/>
              </a:rPr>
              <a:t>Services:  </a:t>
            </a:r>
          </a:p>
          <a:p>
            <a:pPr lvl="2" eaLnBrk="1" hangingPunct="1">
              <a:buClrTx/>
              <a:defRPr/>
            </a:pPr>
            <a:r>
              <a:rPr lang="en-US" altLang="en-US" sz="2400" kern="0" dirty="0" smtClean="0">
                <a:solidFill>
                  <a:srgbClr val="990000"/>
                </a:solidFill>
                <a:latin typeface="+mj-lt"/>
              </a:rPr>
              <a:t>Begin first day of school 2018-2019</a:t>
            </a:r>
          </a:p>
          <a:p>
            <a:pPr eaLnBrk="1" hangingPunct="1">
              <a:buFont typeface="Wingdings" panose="05000000000000000000" pitchFamily="2" charset="2"/>
              <a:buNone/>
              <a:defRPr/>
            </a:pPr>
            <a:endParaRPr lang="en-US" altLang="en-US" kern="0" dirty="0" smtClean="0">
              <a:solidFill>
                <a:srgbClr val="C00000"/>
              </a:solidFill>
            </a:endParaRPr>
          </a:p>
        </p:txBody>
      </p:sp>
      <p:pic>
        <p:nvPicPr>
          <p:cNvPr id="2" name="Picture 1"/>
          <p:cNvPicPr>
            <a:picLocks noChangeAspect="1"/>
          </p:cNvPicPr>
          <p:nvPr/>
        </p:nvPicPr>
        <p:blipFill>
          <a:blip r:embed="rId3"/>
          <a:stretch>
            <a:fillRect/>
          </a:stretch>
        </p:blipFill>
        <p:spPr>
          <a:xfrm>
            <a:off x="7235787" y="-1385"/>
            <a:ext cx="1908213" cy="1908213"/>
          </a:xfrm>
          <a:prstGeom prst="rect">
            <a:avLst/>
          </a:prstGeom>
        </p:spPr>
      </p:pic>
      <p:pic>
        <p:nvPicPr>
          <p:cNvPr id="3" name="Picture 2"/>
          <p:cNvPicPr>
            <a:picLocks noChangeAspect="1"/>
          </p:cNvPicPr>
          <p:nvPr/>
        </p:nvPicPr>
        <p:blipFill>
          <a:blip r:embed="rId4"/>
          <a:stretch>
            <a:fillRect/>
          </a:stretch>
        </p:blipFill>
        <p:spPr>
          <a:xfrm>
            <a:off x="-793" y="5717949"/>
            <a:ext cx="9144793" cy="1140051"/>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52400" y="152400"/>
            <a:ext cx="7010400" cy="685800"/>
          </a:xfrm>
          <a:ln w="28575">
            <a:solidFill>
              <a:srgbClr val="FF3399"/>
            </a:solidFill>
            <a:miter lim="800000"/>
            <a:headEnd/>
            <a:tailEnd/>
          </a:ln>
        </p:spPr>
        <p:txBody>
          <a:bodyPr/>
          <a:lstStyle/>
          <a:p>
            <a:pPr eaLnBrk="1" hangingPunct="1"/>
            <a:r>
              <a:rPr lang="en-US" altLang="en-US" smtClean="0"/>
              <a:t>NOMINATIONS</a:t>
            </a:r>
          </a:p>
        </p:txBody>
      </p:sp>
      <p:sp>
        <p:nvSpPr>
          <p:cNvPr id="50179" name="Rectangle 3"/>
          <p:cNvSpPr>
            <a:spLocks noGrp="1" noChangeArrowheads="1"/>
          </p:cNvSpPr>
          <p:nvPr>
            <p:ph idx="1"/>
          </p:nvPr>
        </p:nvSpPr>
        <p:spPr>
          <a:xfrm>
            <a:off x="174567" y="1045369"/>
            <a:ext cx="4267200" cy="2307432"/>
          </a:xfrm>
        </p:spPr>
        <p:txBody>
          <a:bodyPr/>
          <a:lstStyle/>
          <a:p>
            <a:pPr eaLnBrk="1" hangingPunct="1"/>
            <a:r>
              <a:rPr lang="en-US" altLang="en-US" dirty="0" smtClean="0"/>
              <a:t>Parents</a:t>
            </a:r>
            <a:endParaRPr lang="en-US" altLang="en-US" i="1" dirty="0" smtClean="0"/>
          </a:p>
          <a:p>
            <a:pPr eaLnBrk="1" hangingPunct="1"/>
            <a:r>
              <a:rPr lang="en-US" altLang="en-US" dirty="0" smtClean="0"/>
              <a:t>Teachers</a:t>
            </a:r>
          </a:p>
          <a:p>
            <a:pPr eaLnBrk="1" hangingPunct="1"/>
            <a:r>
              <a:rPr lang="en-US" altLang="en-US" dirty="0" smtClean="0"/>
              <a:t>Students</a:t>
            </a:r>
          </a:p>
          <a:p>
            <a:pPr eaLnBrk="1" hangingPunct="1"/>
            <a:r>
              <a:rPr lang="en-US" altLang="en-US" dirty="0" smtClean="0"/>
              <a:t>Neighbors</a:t>
            </a:r>
          </a:p>
        </p:txBody>
      </p:sp>
      <p:pic>
        <p:nvPicPr>
          <p:cNvPr id="6" name="Picture 5"/>
          <p:cNvPicPr/>
          <p:nvPr/>
        </p:nvPicPr>
        <p:blipFill>
          <a:blip r:embed="rId2" cstate="print">
            <a:extLst/>
          </a:blip>
          <a:srcRect/>
          <a:stretch>
            <a:fillRect/>
          </a:stretch>
        </p:blipFill>
        <p:spPr bwMode="auto">
          <a:xfrm>
            <a:off x="2290494" y="1074906"/>
            <a:ext cx="2286000" cy="3200400"/>
          </a:xfrm>
          <a:prstGeom prst="rect">
            <a:avLst/>
          </a:prstGeom>
          <a:ln w="3175" cap="sq" cmpd="thickThin">
            <a:solidFill>
              <a:sysClr val="windowText" lastClr="000000"/>
            </a:solidFill>
            <a:prstDash val="solid"/>
            <a:miter lim="800000"/>
          </a:ln>
          <a:effectLst>
            <a:innerShdw blurRad="76200">
              <a:srgbClr val="000000"/>
            </a:innerShdw>
          </a:effectLst>
        </p:spPr>
      </p:pic>
      <p:pic>
        <p:nvPicPr>
          <p:cNvPr id="5018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442" y="2018769"/>
            <a:ext cx="2374900" cy="309880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018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9418" y="20574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7235787" y="0"/>
            <a:ext cx="1908213" cy="1908213"/>
          </a:xfrm>
          <a:prstGeom prst="rect">
            <a:avLst/>
          </a:prstGeom>
        </p:spPr>
      </p:pic>
      <p:pic>
        <p:nvPicPr>
          <p:cNvPr id="3" name="Picture 2"/>
          <p:cNvPicPr>
            <a:picLocks noChangeAspect="1"/>
          </p:cNvPicPr>
          <p:nvPr/>
        </p:nvPicPr>
        <p:blipFill>
          <a:blip r:embed="rId6"/>
          <a:stretch>
            <a:fillRect/>
          </a:stretch>
        </p:blipFill>
        <p:spPr>
          <a:xfrm>
            <a:off x="0" y="5717949"/>
            <a:ext cx="9144793" cy="114005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63525" y="176213"/>
            <a:ext cx="6823075" cy="738187"/>
          </a:xfrm>
          <a:ln w="28575">
            <a:solidFill>
              <a:srgbClr val="FF3399"/>
            </a:solidFill>
            <a:miter lim="800000"/>
            <a:headEnd/>
            <a:tailEnd/>
          </a:ln>
        </p:spPr>
        <p:txBody>
          <a:bodyPr/>
          <a:lstStyle/>
          <a:p>
            <a:pPr eaLnBrk="1" hangingPunct="1"/>
            <a:r>
              <a:rPr lang="en-US" altLang="en-US" sz="3600" dirty="0" smtClean="0"/>
              <a:t>PERMISSION TO TEST</a:t>
            </a:r>
          </a:p>
        </p:txBody>
      </p:sp>
      <p:sp>
        <p:nvSpPr>
          <p:cNvPr id="16387" name="Rectangle 3"/>
          <p:cNvSpPr>
            <a:spLocks noGrp="1" noChangeArrowheads="1"/>
          </p:cNvSpPr>
          <p:nvPr>
            <p:ph idx="1"/>
          </p:nvPr>
        </p:nvSpPr>
        <p:spPr>
          <a:xfrm>
            <a:off x="106362" y="1185069"/>
            <a:ext cx="7620000" cy="1024731"/>
          </a:xfrm>
        </p:spPr>
        <p:txBody>
          <a:bodyPr/>
          <a:lstStyle/>
          <a:p>
            <a:pPr eaLnBrk="1" hangingPunct="1">
              <a:defRPr/>
            </a:pPr>
            <a:r>
              <a:rPr lang="en-US" altLang="en-US" sz="2400" dirty="0" smtClean="0"/>
              <a:t>No testing will take place unless the parent or guardian provides written permission</a:t>
            </a:r>
          </a:p>
          <a:p>
            <a:pPr marL="0" indent="0" eaLnBrk="1" hangingPunct="1">
              <a:buFont typeface="Wingdings" panose="05000000000000000000" pitchFamily="2" charset="2"/>
              <a:buNone/>
              <a:defRPr/>
            </a:pPr>
            <a:endParaRPr lang="es-MX" altLang="en-US" sz="2400" i="1" dirty="0" smtClean="0"/>
          </a:p>
          <a:p>
            <a:pPr eaLnBrk="1" hangingPunct="1">
              <a:defRPr/>
            </a:pPr>
            <a:endParaRPr lang="en-US" altLang="en-US" sz="2400" dirty="0" smtClean="0"/>
          </a:p>
        </p:txBody>
      </p:sp>
      <p:pic>
        <p:nvPicPr>
          <p:cNvPr id="5120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8662" y="2205038"/>
            <a:ext cx="1676400" cy="237966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0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2188787"/>
            <a:ext cx="1676400" cy="2387600"/>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0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6362" y="2162665"/>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7235787" y="0"/>
            <a:ext cx="1908213" cy="1908213"/>
          </a:xfrm>
          <a:prstGeom prst="rect">
            <a:avLst/>
          </a:prstGeom>
        </p:spPr>
      </p:pic>
      <p:pic>
        <p:nvPicPr>
          <p:cNvPr id="3" name="Picture 2"/>
          <p:cNvPicPr>
            <a:picLocks noChangeAspect="1"/>
          </p:cNvPicPr>
          <p:nvPr/>
        </p:nvPicPr>
        <p:blipFill>
          <a:blip r:embed="rId6"/>
          <a:stretch>
            <a:fillRect/>
          </a:stretch>
        </p:blipFill>
        <p:spPr>
          <a:xfrm>
            <a:off x="0" y="5717949"/>
            <a:ext cx="9144793" cy="114005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173038" y="1163638"/>
            <a:ext cx="7062749" cy="4246562"/>
          </a:xfrm>
        </p:spPr>
        <p:txBody>
          <a:bodyPr/>
          <a:lstStyle/>
          <a:p>
            <a:pPr eaLnBrk="1" hangingPunct="1">
              <a:lnSpc>
                <a:spcPct val="80000"/>
              </a:lnSpc>
              <a:defRPr/>
            </a:pPr>
            <a:r>
              <a:rPr lang="en-US" altLang="en-US" sz="2800" dirty="0" err="1" smtClean="0">
                <a:solidFill>
                  <a:schemeClr val="tx2"/>
                </a:solidFill>
              </a:rPr>
              <a:t>Naglieri</a:t>
            </a:r>
            <a:r>
              <a:rPr lang="en-US" altLang="en-US" sz="2800" dirty="0" smtClean="0">
                <a:solidFill>
                  <a:schemeClr val="tx2"/>
                </a:solidFill>
              </a:rPr>
              <a:t> (90</a:t>
            </a:r>
            <a:r>
              <a:rPr lang="en-US" altLang="en-US" sz="2800" baseline="30000" dirty="0" smtClean="0">
                <a:solidFill>
                  <a:schemeClr val="tx2"/>
                </a:solidFill>
              </a:rPr>
              <a:t>th</a:t>
            </a:r>
            <a:r>
              <a:rPr lang="en-US" altLang="en-US" sz="2800" dirty="0" smtClean="0">
                <a:solidFill>
                  <a:schemeClr val="tx2"/>
                </a:solidFill>
              </a:rPr>
              <a:t> percentile)</a:t>
            </a:r>
          </a:p>
          <a:p>
            <a:pPr marL="0" indent="0" eaLnBrk="1" hangingPunct="1">
              <a:lnSpc>
                <a:spcPct val="80000"/>
              </a:lnSpc>
              <a:buFont typeface="Wingdings" panose="05000000000000000000" pitchFamily="2" charset="2"/>
              <a:buNone/>
              <a:defRPr/>
            </a:pPr>
            <a:endParaRPr lang="en-US" altLang="en-US" sz="1400" dirty="0" smtClean="0">
              <a:solidFill>
                <a:schemeClr val="tx2"/>
              </a:solidFill>
            </a:endParaRPr>
          </a:p>
          <a:p>
            <a:pPr eaLnBrk="1" hangingPunct="1">
              <a:lnSpc>
                <a:spcPct val="80000"/>
              </a:lnSpc>
              <a:defRPr/>
            </a:pPr>
            <a:r>
              <a:rPr lang="en-US" altLang="en-US" sz="2800" dirty="0" smtClean="0">
                <a:solidFill>
                  <a:schemeClr val="tx2"/>
                </a:solidFill>
              </a:rPr>
              <a:t>Parent Inventory (18/24)</a:t>
            </a:r>
          </a:p>
          <a:p>
            <a:pPr marL="0" indent="0" eaLnBrk="1" hangingPunct="1">
              <a:lnSpc>
                <a:spcPct val="80000"/>
              </a:lnSpc>
              <a:buFont typeface="Wingdings" panose="05000000000000000000" pitchFamily="2" charset="2"/>
              <a:buNone/>
              <a:defRPr/>
            </a:pPr>
            <a:endParaRPr lang="en-US" altLang="en-US" sz="1400" dirty="0" smtClean="0">
              <a:solidFill>
                <a:schemeClr val="tx2"/>
              </a:solidFill>
            </a:endParaRPr>
          </a:p>
          <a:p>
            <a:pPr eaLnBrk="1" hangingPunct="1">
              <a:lnSpc>
                <a:spcPct val="80000"/>
              </a:lnSpc>
              <a:defRPr/>
            </a:pPr>
            <a:r>
              <a:rPr lang="en-US" altLang="en-US" sz="2800" dirty="0" smtClean="0">
                <a:solidFill>
                  <a:schemeClr val="tx2"/>
                </a:solidFill>
              </a:rPr>
              <a:t>Scales for Rating the Behavioral Characteristics of Superior Students (at or above the 90</a:t>
            </a:r>
            <a:r>
              <a:rPr lang="en-US" altLang="en-US" sz="2800" baseline="30000" dirty="0" smtClean="0">
                <a:solidFill>
                  <a:schemeClr val="tx2"/>
                </a:solidFill>
              </a:rPr>
              <a:t>th</a:t>
            </a:r>
            <a:r>
              <a:rPr lang="en-US" altLang="en-US" sz="2800" dirty="0" smtClean="0">
                <a:solidFill>
                  <a:schemeClr val="tx2"/>
                </a:solidFill>
              </a:rPr>
              <a:t> percentile on 3 out of 4 criteria)</a:t>
            </a:r>
          </a:p>
          <a:p>
            <a:pPr eaLnBrk="1" hangingPunct="1">
              <a:lnSpc>
                <a:spcPct val="80000"/>
              </a:lnSpc>
              <a:buFont typeface="Wingdings" panose="05000000000000000000" pitchFamily="2" charset="2"/>
              <a:buNone/>
              <a:defRPr/>
            </a:pPr>
            <a:endParaRPr lang="en-US" altLang="en-US" sz="2100" b="1" dirty="0" smtClean="0">
              <a:solidFill>
                <a:schemeClr val="tx2"/>
              </a:solidFill>
            </a:endParaRPr>
          </a:p>
        </p:txBody>
      </p:sp>
      <p:sp>
        <p:nvSpPr>
          <p:cNvPr id="52227" name="Rectangle 109"/>
          <p:cNvSpPr>
            <a:spLocks noChangeArrowheads="1"/>
          </p:cNvSpPr>
          <p:nvPr/>
        </p:nvSpPr>
        <p:spPr bwMode="auto">
          <a:xfrm>
            <a:off x="0" y="102917"/>
            <a:ext cx="6934200" cy="809625"/>
          </a:xfrm>
          <a:prstGeom prst="rect">
            <a:avLst/>
          </a:prstGeom>
          <a:noFill/>
          <a:ln w="28575">
            <a:solidFill>
              <a:srgbClr val="FF3399"/>
            </a:solidFill>
            <a:miter lim="800000"/>
            <a:headEnd/>
            <a:tailEnd/>
          </a:ln>
          <a:extLst>
            <a:ext uri="{909E8E84-426E-40DD-AFC4-6F175D3DCCD1}">
              <a14:hiddenFill xmlns:a14="http://schemas.microsoft.com/office/drawing/2010/main">
                <a:solidFill>
                  <a:srgbClr val="FFFFFF"/>
                </a:solidFill>
              </a14:hiddenFill>
            </a:ext>
          </a:extLst>
        </p:spPr>
        <p:txBody>
          <a:bodyPr anchor="b"/>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endParaRPr lang="en-US" altLang="en-US" sz="3900" b="1">
              <a:solidFill>
                <a:schemeClr val="tx2"/>
              </a:solidFill>
            </a:endParaRPr>
          </a:p>
          <a:p>
            <a:pPr eaLnBrk="1" hangingPunct="1">
              <a:spcBef>
                <a:spcPct val="0"/>
              </a:spcBef>
              <a:buClrTx/>
              <a:buSzTx/>
              <a:buFontTx/>
              <a:buNone/>
            </a:pPr>
            <a:r>
              <a:rPr lang="en-US" altLang="en-US" sz="3900" b="1">
                <a:solidFill>
                  <a:schemeClr val="tx2"/>
                </a:solidFill>
              </a:rPr>
              <a:t>SCREENING:  PHASE I</a:t>
            </a:r>
          </a:p>
        </p:txBody>
      </p:sp>
      <p:sp>
        <p:nvSpPr>
          <p:cNvPr id="52228" name="Text Box 110"/>
          <p:cNvSpPr txBox="1">
            <a:spLocks noChangeArrowheads="1"/>
          </p:cNvSpPr>
          <p:nvPr/>
        </p:nvSpPr>
        <p:spPr bwMode="auto">
          <a:xfrm>
            <a:off x="173038" y="4038600"/>
            <a:ext cx="6934200" cy="64633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2"/>
                </a:solidFill>
              </a:rPr>
              <a:t>Students meeting two out of three of the above criteria proceed to Phase II. </a:t>
            </a:r>
          </a:p>
        </p:txBody>
      </p:sp>
      <p:pic>
        <p:nvPicPr>
          <p:cNvPr id="5222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2512" y="2089962"/>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235787" y="0"/>
            <a:ext cx="1908213" cy="1908213"/>
          </a:xfrm>
          <a:prstGeom prst="rect">
            <a:avLst/>
          </a:prstGeom>
        </p:spPr>
      </p:pic>
      <p:pic>
        <p:nvPicPr>
          <p:cNvPr id="3" name="Picture 2"/>
          <p:cNvPicPr>
            <a:picLocks noChangeAspect="1"/>
          </p:cNvPicPr>
          <p:nvPr/>
        </p:nvPicPr>
        <p:blipFill>
          <a:blip r:embed="rId4"/>
          <a:stretch>
            <a:fillRect/>
          </a:stretch>
        </p:blipFill>
        <p:spPr>
          <a:xfrm>
            <a:off x="-17418" y="5708251"/>
            <a:ext cx="9144793" cy="114005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12"/>
          <p:cNvSpPr txBox="1">
            <a:spLocks noChangeArrowheads="1"/>
          </p:cNvSpPr>
          <p:nvPr/>
        </p:nvSpPr>
        <p:spPr bwMode="auto">
          <a:xfrm>
            <a:off x="152400" y="954106"/>
            <a:ext cx="67056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Char char="•"/>
            </a:pPr>
            <a:r>
              <a:rPr lang="en-US" altLang="en-US" sz="3200" dirty="0" smtClean="0">
                <a:solidFill>
                  <a:schemeClr val="tx2"/>
                </a:solidFill>
              </a:rPr>
              <a:t>Iowa/</a:t>
            </a:r>
            <a:r>
              <a:rPr lang="en-US" altLang="en-US" sz="3200" dirty="0" err="1" smtClean="0">
                <a:solidFill>
                  <a:schemeClr val="tx2"/>
                </a:solidFill>
              </a:rPr>
              <a:t>Logramos</a:t>
            </a:r>
            <a:r>
              <a:rPr lang="en-US" altLang="en-US" sz="3200" dirty="0" smtClean="0">
                <a:solidFill>
                  <a:schemeClr val="tx2"/>
                </a:solidFill>
              </a:rPr>
              <a:t>/STAAR </a:t>
            </a:r>
          </a:p>
          <a:p>
            <a:pPr lvl="1" eaLnBrk="1" hangingPunct="1">
              <a:spcBef>
                <a:spcPct val="0"/>
              </a:spcBef>
              <a:buClrTx/>
              <a:buSzTx/>
              <a:buFontTx/>
              <a:buChar char="•"/>
            </a:pPr>
            <a:r>
              <a:rPr lang="en-US" altLang="en-US" sz="2800" dirty="0" smtClean="0">
                <a:solidFill>
                  <a:schemeClr val="tx2"/>
                </a:solidFill>
              </a:rPr>
              <a:t>Math</a:t>
            </a:r>
            <a:endParaRPr lang="en-US" altLang="en-US" sz="3200" dirty="0">
              <a:solidFill>
                <a:schemeClr val="tx2"/>
              </a:solidFill>
            </a:endParaRPr>
          </a:p>
          <a:p>
            <a:pPr eaLnBrk="1" hangingPunct="1">
              <a:spcBef>
                <a:spcPct val="0"/>
              </a:spcBef>
              <a:buClrTx/>
              <a:buSzTx/>
              <a:buFontTx/>
              <a:buChar char="•"/>
            </a:pPr>
            <a:r>
              <a:rPr lang="en-US" altLang="en-US" sz="3200" dirty="0" smtClean="0">
                <a:solidFill>
                  <a:schemeClr val="tx2"/>
                </a:solidFill>
              </a:rPr>
              <a:t>Iowa/</a:t>
            </a:r>
            <a:r>
              <a:rPr lang="en-US" altLang="en-US" sz="3200" dirty="0" err="1" smtClean="0">
                <a:solidFill>
                  <a:schemeClr val="tx2"/>
                </a:solidFill>
              </a:rPr>
              <a:t>Logramos</a:t>
            </a:r>
            <a:r>
              <a:rPr lang="en-US" altLang="en-US" sz="3200" dirty="0" smtClean="0">
                <a:solidFill>
                  <a:schemeClr val="tx2"/>
                </a:solidFill>
              </a:rPr>
              <a:t>/STAAR </a:t>
            </a:r>
          </a:p>
          <a:p>
            <a:pPr lvl="1" eaLnBrk="1" hangingPunct="1">
              <a:spcBef>
                <a:spcPct val="0"/>
              </a:spcBef>
              <a:buClrTx/>
              <a:buSzTx/>
              <a:buFontTx/>
              <a:buChar char="•"/>
            </a:pPr>
            <a:r>
              <a:rPr lang="en-US" altLang="en-US" sz="2800" dirty="0" smtClean="0">
                <a:solidFill>
                  <a:schemeClr val="tx2"/>
                </a:solidFill>
              </a:rPr>
              <a:t>Reading</a:t>
            </a:r>
          </a:p>
          <a:p>
            <a:pPr lvl="1" eaLnBrk="1" hangingPunct="1">
              <a:spcBef>
                <a:spcPct val="0"/>
              </a:spcBef>
              <a:buClrTx/>
              <a:buSzTx/>
              <a:buFontTx/>
              <a:buChar char="•"/>
            </a:pPr>
            <a:endParaRPr lang="en-US" altLang="en-US" sz="3200" dirty="0">
              <a:solidFill>
                <a:schemeClr val="tx2"/>
              </a:solidFill>
            </a:endParaRPr>
          </a:p>
          <a:p>
            <a:pPr eaLnBrk="1" hangingPunct="1">
              <a:spcBef>
                <a:spcPct val="0"/>
              </a:spcBef>
              <a:buClrTx/>
              <a:buSzTx/>
              <a:buFontTx/>
              <a:buChar char="•"/>
            </a:pPr>
            <a:r>
              <a:rPr lang="en-US" altLang="en-US" sz="3200" dirty="0">
                <a:solidFill>
                  <a:schemeClr val="tx2"/>
                </a:solidFill>
              </a:rPr>
              <a:t>Torrance Tests of Creative Thinking (at or above the 90</a:t>
            </a:r>
            <a:r>
              <a:rPr lang="en-US" altLang="en-US" sz="3200" baseline="30000" dirty="0">
                <a:solidFill>
                  <a:schemeClr val="tx2"/>
                </a:solidFill>
              </a:rPr>
              <a:t>th</a:t>
            </a:r>
            <a:r>
              <a:rPr lang="en-US" altLang="en-US" sz="3200" dirty="0">
                <a:solidFill>
                  <a:schemeClr val="tx2"/>
                </a:solidFill>
              </a:rPr>
              <a:t> percentile)</a:t>
            </a:r>
          </a:p>
        </p:txBody>
      </p:sp>
      <p:sp>
        <p:nvSpPr>
          <p:cNvPr id="53251" name="Title 8"/>
          <p:cNvSpPr>
            <a:spLocks noGrp="1"/>
          </p:cNvSpPr>
          <p:nvPr>
            <p:ph type="title"/>
          </p:nvPr>
        </p:nvSpPr>
        <p:spPr>
          <a:xfrm>
            <a:off x="152400" y="152400"/>
            <a:ext cx="6934200" cy="685800"/>
          </a:xfrm>
          <a:ln w="28575">
            <a:solidFill>
              <a:srgbClr val="FF3399"/>
            </a:solidFill>
            <a:miter lim="800000"/>
            <a:headEnd/>
            <a:tailEnd/>
          </a:ln>
        </p:spPr>
        <p:txBody>
          <a:bodyPr/>
          <a:lstStyle/>
          <a:p>
            <a:r>
              <a:rPr lang="en-US" altLang="en-US" dirty="0" smtClean="0"/>
              <a:t>SCREENING:  PHASE II</a:t>
            </a:r>
          </a:p>
        </p:txBody>
      </p:sp>
      <p:pic>
        <p:nvPicPr>
          <p:cNvPr id="532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455" y="21336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235787" y="0"/>
            <a:ext cx="1908213" cy="1908213"/>
          </a:xfrm>
          <a:prstGeom prst="rect">
            <a:avLst/>
          </a:prstGeom>
        </p:spPr>
      </p:pic>
      <p:pic>
        <p:nvPicPr>
          <p:cNvPr id="3" name="Picture 2"/>
          <p:cNvPicPr>
            <a:picLocks noChangeAspect="1"/>
          </p:cNvPicPr>
          <p:nvPr/>
        </p:nvPicPr>
        <p:blipFill>
          <a:blip r:embed="rId4"/>
          <a:stretch>
            <a:fillRect/>
          </a:stretch>
        </p:blipFill>
        <p:spPr>
          <a:xfrm>
            <a:off x="0" y="5717949"/>
            <a:ext cx="9144793" cy="1140051"/>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52400" y="152400"/>
            <a:ext cx="6858000" cy="685800"/>
          </a:xfrm>
          <a:ln w="28575">
            <a:solidFill>
              <a:srgbClr val="FF3399"/>
            </a:solidFill>
            <a:miter lim="800000"/>
            <a:headEnd/>
            <a:tailEnd/>
          </a:ln>
        </p:spPr>
        <p:txBody>
          <a:bodyPr/>
          <a:lstStyle/>
          <a:p>
            <a:pPr eaLnBrk="1" hangingPunct="1"/>
            <a:r>
              <a:rPr lang="en-US" altLang="en-US" smtClean="0"/>
              <a:t>Identified Students</a:t>
            </a:r>
          </a:p>
        </p:txBody>
      </p:sp>
      <p:sp>
        <p:nvSpPr>
          <p:cNvPr id="19459" name="Rectangle 3"/>
          <p:cNvSpPr>
            <a:spLocks noGrp="1" noChangeArrowheads="1"/>
          </p:cNvSpPr>
          <p:nvPr>
            <p:ph idx="1"/>
          </p:nvPr>
        </p:nvSpPr>
        <p:spPr>
          <a:xfrm>
            <a:off x="39706" y="954106"/>
            <a:ext cx="7083387" cy="4953000"/>
          </a:xfrm>
        </p:spPr>
        <p:txBody>
          <a:bodyPr/>
          <a:lstStyle/>
          <a:p>
            <a:pPr eaLnBrk="1" hangingPunct="1">
              <a:defRPr/>
            </a:pPr>
            <a:r>
              <a:rPr lang="en-US" altLang="en-US" sz="2800" dirty="0" smtClean="0">
                <a:solidFill>
                  <a:schemeClr val="tx2"/>
                </a:solidFill>
              </a:rPr>
              <a:t>Committee meets to identify students as gifted and talented</a:t>
            </a:r>
          </a:p>
          <a:p>
            <a:pPr lvl="3" eaLnBrk="1" hangingPunct="1">
              <a:defRPr/>
            </a:pPr>
            <a:r>
              <a:rPr lang="en-US" altLang="en-US" sz="1600" dirty="0" smtClean="0">
                <a:solidFill>
                  <a:srgbClr val="000066"/>
                </a:solidFill>
              </a:rPr>
              <a:t>One secondary coordinator, one principal, two assistant principals, one IAS, one teacher</a:t>
            </a:r>
          </a:p>
          <a:p>
            <a:pPr lvl="1" eaLnBrk="1" hangingPunct="1">
              <a:buClrTx/>
              <a:defRPr/>
            </a:pPr>
            <a:r>
              <a:rPr lang="en-US" altLang="en-US" sz="2800" dirty="0" smtClean="0">
                <a:solidFill>
                  <a:srgbClr val="000066"/>
                </a:solidFill>
              </a:rPr>
              <a:t>Students meet four out of six criteria</a:t>
            </a:r>
          </a:p>
          <a:p>
            <a:pPr lvl="1" eaLnBrk="1" hangingPunct="1">
              <a:buClrTx/>
              <a:defRPr/>
            </a:pPr>
            <a:r>
              <a:rPr lang="en-US" altLang="en-US" sz="2800" dirty="0" smtClean="0">
                <a:solidFill>
                  <a:srgbClr val="000066"/>
                </a:solidFill>
              </a:rPr>
              <a:t>Parental permission must be given to enter the program</a:t>
            </a:r>
          </a:p>
          <a:p>
            <a:pPr marL="258366" lvl="1" indent="0" eaLnBrk="1" hangingPunct="1">
              <a:buClrTx/>
              <a:buNone/>
              <a:defRPr/>
            </a:pPr>
            <a:endParaRPr lang="en-US" altLang="en-US" sz="2300" b="1" dirty="0" smtClean="0">
              <a:solidFill>
                <a:srgbClr val="000066"/>
              </a:solidFill>
            </a:endParaRPr>
          </a:p>
          <a:p>
            <a:pPr eaLnBrk="1" hangingPunct="1">
              <a:buClrTx/>
              <a:buFont typeface="Wingdings" panose="05000000000000000000" pitchFamily="2" charset="2"/>
              <a:buNone/>
              <a:defRPr/>
            </a:pPr>
            <a:endParaRPr lang="en-US" altLang="en-US" b="1" dirty="0" smtClean="0">
              <a:solidFill>
                <a:schemeClr val="tx2"/>
              </a:solidFill>
            </a:endParaRPr>
          </a:p>
        </p:txBody>
      </p:sp>
      <p:pic>
        <p:nvPicPr>
          <p:cNvPr id="542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455" y="22098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235787" y="0"/>
            <a:ext cx="1908213" cy="1908213"/>
          </a:xfrm>
          <a:prstGeom prst="rect">
            <a:avLst/>
          </a:prstGeom>
        </p:spPr>
      </p:pic>
      <p:pic>
        <p:nvPicPr>
          <p:cNvPr id="3" name="Picture 2"/>
          <p:cNvPicPr>
            <a:picLocks noChangeAspect="1"/>
          </p:cNvPicPr>
          <p:nvPr/>
        </p:nvPicPr>
        <p:blipFill>
          <a:blip r:embed="rId4"/>
          <a:stretch>
            <a:fillRect/>
          </a:stretch>
        </p:blipFill>
        <p:spPr>
          <a:xfrm>
            <a:off x="0" y="5698553"/>
            <a:ext cx="9144793" cy="114005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52400" y="152400"/>
            <a:ext cx="7010400" cy="609600"/>
          </a:xfrm>
          <a:ln w="28575">
            <a:solidFill>
              <a:srgbClr val="FF3399"/>
            </a:solidFill>
            <a:miter lim="800000"/>
            <a:headEnd/>
            <a:tailEnd/>
          </a:ln>
        </p:spPr>
        <p:txBody>
          <a:bodyPr/>
          <a:lstStyle/>
          <a:p>
            <a:pPr eaLnBrk="1" hangingPunct="1"/>
            <a:r>
              <a:rPr lang="en-US" altLang="en-US" smtClean="0"/>
              <a:t>Appeals Process</a:t>
            </a:r>
            <a:endParaRPr lang="en-US" altLang="en-US" i="1" smtClean="0"/>
          </a:p>
        </p:txBody>
      </p:sp>
      <p:sp>
        <p:nvSpPr>
          <p:cNvPr id="21507" name="Rectangle 3"/>
          <p:cNvSpPr>
            <a:spLocks noGrp="1" noChangeArrowheads="1"/>
          </p:cNvSpPr>
          <p:nvPr>
            <p:ph idx="1"/>
          </p:nvPr>
        </p:nvSpPr>
        <p:spPr>
          <a:xfrm>
            <a:off x="6927" y="904465"/>
            <a:ext cx="7155873" cy="4835525"/>
          </a:xfrm>
        </p:spPr>
        <p:txBody>
          <a:bodyPr/>
          <a:lstStyle/>
          <a:p>
            <a:pPr eaLnBrk="1" hangingPunct="1">
              <a:lnSpc>
                <a:spcPct val="90000"/>
              </a:lnSpc>
              <a:defRPr/>
            </a:pPr>
            <a:r>
              <a:rPr lang="en-US" altLang="en-US" sz="2000" dirty="0" smtClean="0"/>
              <a:t>Parents must appeal in writing within ten days of notification.  Appeals are made to the Advanced Academic Services Office.</a:t>
            </a:r>
          </a:p>
          <a:p>
            <a:pPr eaLnBrk="1" hangingPunct="1">
              <a:lnSpc>
                <a:spcPct val="90000"/>
              </a:lnSpc>
              <a:buFont typeface="Wingdings" panose="05000000000000000000" pitchFamily="2" charset="2"/>
              <a:buNone/>
              <a:defRPr/>
            </a:pPr>
            <a:endParaRPr lang="es-MX" altLang="en-US" sz="2000" i="1" dirty="0" smtClean="0"/>
          </a:p>
          <a:p>
            <a:pPr eaLnBrk="1" hangingPunct="1">
              <a:lnSpc>
                <a:spcPct val="90000"/>
              </a:lnSpc>
              <a:defRPr/>
            </a:pPr>
            <a:r>
              <a:rPr lang="en-US" altLang="en-US" sz="2000" dirty="0" smtClean="0"/>
              <a:t>Appeals are presented to the District Selection Committee.  Written record of the meeting is kept on file.</a:t>
            </a:r>
          </a:p>
          <a:p>
            <a:pPr marL="0" indent="0" eaLnBrk="1" hangingPunct="1">
              <a:lnSpc>
                <a:spcPct val="90000"/>
              </a:lnSpc>
              <a:buFont typeface="Wingdings" panose="05000000000000000000" pitchFamily="2" charset="2"/>
              <a:buNone/>
              <a:defRPr/>
            </a:pPr>
            <a:endParaRPr lang="en-US" altLang="en-US" sz="2100" dirty="0" smtClean="0"/>
          </a:p>
        </p:txBody>
      </p:sp>
      <p:pic>
        <p:nvPicPr>
          <p:cNvPr id="563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986597"/>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391400" y="0"/>
            <a:ext cx="1764597" cy="1764597"/>
          </a:xfrm>
          <a:prstGeom prst="rect">
            <a:avLst/>
          </a:prstGeom>
        </p:spPr>
      </p:pic>
      <p:pic>
        <p:nvPicPr>
          <p:cNvPr id="3" name="Picture 2"/>
          <p:cNvPicPr>
            <a:picLocks noChangeAspect="1"/>
          </p:cNvPicPr>
          <p:nvPr/>
        </p:nvPicPr>
        <p:blipFill>
          <a:blip r:embed="rId4"/>
          <a:stretch>
            <a:fillRect/>
          </a:stretch>
        </p:blipFill>
        <p:spPr>
          <a:xfrm>
            <a:off x="3429000" y="2819400"/>
            <a:ext cx="2170557" cy="2700577"/>
          </a:xfrm>
          <a:prstGeom prst="rect">
            <a:avLst/>
          </a:prstGeom>
        </p:spPr>
      </p:pic>
      <p:pic>
        <p:nvPicPr>
          <p:cNvPr id="4" name="Picture 3"/>
          <p:cNvPicPr>
            <a:picLocks noChangeAspect="1"/>
          </p:cNvPicPr>
          <p:nvPr/>
        </p:nvPicPr>
        <p:blipFill>
          <a:blip r:embed="rId5"/>
          <a:stretch>
            <a:fillRect/>
          </a:stretch>
        </p:blipFill>
        <p:spPr>
          <a:xfrm>
            <a:off x="11204" y="5739990"/>
            <a:ext cx="9144793" cy="114005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52400" y="228600"/>
            <a:ext cx="7086600" cy="838200"/>
          </a:xfrm>
          <a:ln w="28575">
            <a:solidFill>
              <a:srgbClr val="FF3399"/>
            </a:solidFill>
            <a:miter lim="800000"/>
            <a:headEnd/>
            <a:tailEnd/>
          </a:ln>
        </p:spPr>
        <p:txBody>
          <a:bodyPr/>
          <a:lstStyle/>
          <a:p>
            <a:pPr eaLnBrk="1" hangingPunct="1"/>
            <a:r>
              <a:rPr lang="en-US" altLang="en-US" sz="3600" smtClean="0"/>
              <a:t>Appeals Process</a:t>
            </a:r>
            <a:endParaRPr lang="en-US" altLang="en-US" sz="3600" i="1" smtClean="0"/>
          </a:p>
        </p:txBody>
      </p:sp>
      <p:sp>
        <p:nvSpPr>
          <p:cNvPr id="22531" name="Rectangle 3"/>
          <p:cNvSpPr>
            <a:spLocks noGrp="1" noChangeArrowheads="1"/>
          </p:cNvSpPr>
          <p:nvPr>
            <p:ph idx="1"/>
          </p:nvPr>
        </p:nvSpPr>
        <p:spPr>
          <a:xfrm>
            <a:off x="152400" y="1143000"/>
            <a:ext cx="7149696" cy="3962400"/>
          </a:xfrm>
        </p:spPr>
        <p:txBody>
          <a:bodyPr/>
          <a:lstStyle/>
          <a:p>
            <a:pPr eaLnBrk="1" hangingPunct="1">
              <a:lnSpc>
                <a:spcPct val="90000"/>
              </a:lnSpc>
              <a:defRPr/>
            </a:pPr>
            <a:r>
              <a:rPr lang="en-US" altLang="en-US" sz="2000" dirty="0" smtClean="0"/>
              <a:t>If the parent is not satisfied with the Committee’s decision, the parent may request a conference with the Assistant Superintendent of Curriculum and Instruction within ten calendar days of receiving the Committee’s decision.  A conference must be scheduled within two weeks of the request.</a:t>
            </a:r>
          </a:p>
          <a:p>
            <a:pPr marL="0" indent="0" eaLnBrk="1" hangingPunct="1">
              <a:lnSpc>
                <a:spcPct val="90000"/>
              </a:lnSpc>
              <a:buNone/>
              <a:defRPr/>
            </a:pPr>
            <a:endParaRPr lang="en-US" altLang="en-US" sz="2000" dirty="0" smtClean="0"/>
          </a:p>
          <a:p>
            <a:pPr eaLnBrk="1" hangingPunct="1">
              <a:lnSpc>
                <a:spcPct val="90000"/>
              </a:lnSpc>
              <a:defRPr/>
            </a:pPr>
            <a:r>
              <a:rPr lang="en-US" altLang="en-US" sz="2000" dirty="0" smtClean="0"/>
              <a:t>If the parent is not satisfied with the Assistant Superintendent’s decision, the parent may request to place the matter on the agenda of a future board meeting; this request must be in writing within seven calendar days.</a:t>
            </a:r>
            <a:r>
              <a:rPr lang="en-US" altLang="en-US" sz="1600" dirty="0" smtClean="0"/>
              <a:t>  </a:t>
            </a:r>
          </a:p>
          <a:p>
            <a:pPr marL="0" indent="0" eaLnBrk="1" hangingPunct="1">
              <a:lnSpc>
                <a:spcPct val="90000"/>
              </a:lnSpc>
              <a:buFont typeface="Wingdings" panose="05000000000000000000" pitchFamily="2" charset="2"/>
              <a:buNone/>
              <a:defRPr/>
            </a:pPr>
            <a:endParaRPr lang="en-US" altLang="en-US" sz="2000" dirty="0" smtClean="0"/>
          </a:p>
        </p:txBody>
      </p:sp>
      <p:pic>
        <p:nvPicPr>
          <p:cNvPr id="573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8669" y="19050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394171" y="2771"/>
            <a:ext cx="1749829" cy="1749829"/>
          </a:xfrm>
          <a:prstGeom prst="rect">
            <a:avLst/>
          </a:prstGeom>
        </p:spPr>
      </p:pic>
      <p:pic>
        <p:nvPicPr>
          <p:cNvPr id="3" name="Picture 2"/>
          <p:cNvPicPr>
            <a:picLocks noChangeAspect="1"/>
          </p:cNvPicPr>
          <p:nvPr/>
        </p:nvPicPr>
        <p:blipFill>
          <a:blip r:embed="rId4"/>
          <a:stretch>
            <a:fillRect/>
          </a:stretch>
        </p:blipFill>
        <p:spPr>
          <a:xfrm>
            <a:off x="0" y="5717949"/>
            <a:ext cx="9144793" cy="114005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28600" y="152400"/>
            <a:ext cx="7543800" cy="914400"/>
          </a:xfrm>
          <a:ln w="28575">
            <a:solidFill>
              <a:srgbClr val="FF3399"/>
            </a:solidFill>
            <a:miter lim="800000"/>
            <a:headEnd/>
            <a:tailEnd/>
          </a:ln>
        </p:spPr>
        <p:txBody>
          <a:bodyPr/>
          <a:lstStyle/>
          <a:p>
            <a:pPr eaLnBrk="1" hangingPunct="1"/>
            <a:r>
              <a:rPr lang="en-US" altLang="en-US" smtClean="0"/>
              <a:t/>
            </a:r>
            <a:br>
              <a:rPr lang="en-US" altLang="en-US" smtClean="0"/>
            </a:br>
            <a:r>
              <a:rPr lang="en-US" altLang="en-US" sz="3600" smtClean="0"/>
              <a:t>Furloughs</a:t>
            </a:r>
            <a:endParaRPr lang="en-US" altLang="en-US" sz="3200" smtClean="0"/>
          </a:p>
        </p:txBody>
      </p:sp>
      <p:sp>
        <p:nvSpPr>
          <p:cNvPr id="59395" name="Rectangle 3"/>
          <p:cNvSpPr>
            <a:spLocks noGrp="1" noChangeArrowheads="1"/>
          </p:cNvSpPr>
          <p:nvPr>
            <p:ph idx="1"/>
          </p:nvPr>
        </p:nvSpPr>
        <p:spPr>
          <a:xfrm>
            <a:off x="152400" y="1143000"/>
            <a:ext cx="6934200" cy="4411662"/>
          </a:xfrm>
        </p:spPr>
        <p:txBody>
          <a:bodyPr/>
          <a:lstStyle/>
          <a:p>
            <a:pPr eaLnBrk="1" hangingPunct="1"/>
            <a:r>
              <a:rPr lang="en-US" altLang="en-US" sz="1800" dirty="0" smtClean="0"/>
              <a:t>A furlough is a maximum of one year leave of absence from the Gifted and Talented Program for students who are unable to maintain satisfactory performance in the structure of the program due to extenuating circumstance.</a:t>
            </a:r>
          </a:p>
          <a:p>
            <a:r>
              <a:rPr lang="en-US" altLang="en-US" sz="1800" dirty="0"/>
              <a:t>A furlough may be requested by a student, parent, teacher, counselor, or administrator.  The counselor must conference with the student prior to submission of the furlough form.</a:t>
            </a:r>
          </a:p>
          <a:p>
            <a:pPr eaLnBrk="1" hangingPunct="1"/>
            <a:endParaRPr lang="en-US" altLang="en-US" sz="1800" dirty="0" smtClean="0"/>
          </a:p>
          <a:p>
            <a:pPr eaLnBrk="1" hangingPunct="1">
              <a:buFont typeface="Wingdings" panose="05000000000000000000" pitchFamily="2" charset="2"/>
              <a:buNone/>
            </a:pPr>
            <a:endParaRPr lang="en-US" altLang="en-US" sz="2000" dirty="0" smtClean="0"/>
          </a:p>
        </p:txBody>
      </p:sp>
      <p:pic>
        <p:nvPicPr>
          <p:cNvPr id="593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455" y="21336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235787" y="0"/>
            <a:ext cx="1908213" cy="1908213"/>
          </a:xfrm>
          <a:prstGeom prst="rect">
            <a:avLst/>
          </a:prstGeom>
        </p:spPr>
      </p:pic>
      <p:pic>
        <p:nvPicPr>
          <p:cNvPr id="4" name="Picture 3"/>
          <p:cNvPicPr>
            <a:picLocks noChangeAspect="1"/>
          </p:cNvPicPr>
          <p:nvPr/>
        </p:nvPicPr>
        <p:blipFill>
          <a:blip r:embed="rId4"/>
          <a:stretch>
            <a:fillRect/>
          </a:stretch>
        </p:blipFill>
        <p:spPr>
          <a:xfrm rot="894854">
            <a:off x="6210227" y="3175221"/>
            <a:ext cx="1752748" cy="2078050"/>
          </a:xfrm>
          <a:prstGeom prst="rect">
            <a:avLst/>
          </a:prstGeom>
        </p:spPr>
      </p:pic>
      <p:pic>
        <p:nvPicPr>
          <p:cNvPr id="5" name="Picture 4"/>
          <p:cNvPicPr>
            <a:picLocks noChangeAspect="1"/>
          </p:cNvPicPr>
          <p:nvPr/>
        </p:nvPicPr>
        <p:blipFill>
          <a:blip r:embed="rId5"/>
          <a:stretch>
            <a:fillRect/>
          </a:stretch>
        </p:blipFill>
        <p:spPr>
          <a:xfrm rot="838173">
            <a:off x="3758739" y="3331255"/>
            <a:ext cx="1627313" cy="2101032"/>
          </a:xfrm>
          <a:prstGeom prst="rect">
            <a:avLst/>
          </a:prstGeom>
        </p:spPr>
      </p:pic>
      <p:pic>
        <p:nvPicPr>
          <p:cNvPr id="6" name="Picture 5"/>
          <p:cNvPicPr>
            <a:picLocks noChangeAspect="1"/>
          </p:cNvPicPr>
          <p:nvPr/>
        </p:nvPicPr>
        <p:blipFill>
          <a:blip r:embed="rId6"/>
          <a:stretch>
            <a:fillRect/>
          </a:stretch>
        </p:blipFill>
        <p:spPr>
          <a:xfrm>
            <a:off x="0" y="5717949"/>
            <a:ext cx="9144793" cy="114005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52400" y="76200"/>
            <a:ext cx="7239000" cy="685800"/>
          </a:xfrm>
          <a:ln w="28575">
            <a:solidFill>
              <a:srgbClr val="FF3399"/>
            </a:solidFill>
            <a:miter lim="800000"/>
            <a:headEnd/>
            <a:tailEnd/>
          </a:ln>
        </p:spPr>
        <p:txBody>
          <a:bodyPr/>
          <a:lstStyle/>
          <a:p>
            <a:pPr eaLnBrk="1" hangingPunct="1"/>
            <a:r>
              <a:rPr lang="en-US" altLang="en-US" smtClean="0"/>
              <a:t>Re-entries</a:t>
            </a:r>
          </a:p>
        </p:txBody>
      </p:sp>
      <p:sp>
        <p:nvSpPr>
          <p:cNvPr id="27651" name="Rectangle 3"/>
          <p:cNvSpPr>
            <a:spLocks noGrp="1" noChangeArrowheads="1"/>
          </p:cNvSpPr>
          <p:nvPr>
            <p:ph idx="1"/>
          </p:nvPr>
        </p:nvSpPr>
        <p:spPr>
          <a:xfrm>
            <a:off x="4156" y="1143000"/>
            <a:ext cx="7158644" cy="4648200"/>
          </a:xfrm>
        </p:spPr>
        <p:txBody>
          <a:bodyPr/>
          <a:lstStyle/>
          <a:p>
            <a:pPr eaLnBrk="1" hangingPunct="1">
              <a:lnSpc>
                <a:spcPct val="90000"/>
              </a:lnSpc>
              <a:defRPr/>
            </a:pPr>
            <a:r>
              <a:rPr lang="en-US" altLang="en-US" sz="2400" dirty="0" smtClean="0"/>
              <a:t>After a furlough, the student’s records will be reviewed to substantiate academic standing.</a:t>
            </a:r>
          </a:p>
          <a:p>
            <a:pPr marL="0" indent="0" eaLnBrk="1" hangingPunct="1">
              <a:lnSpc>
                <a:spcPct val="90000"/>
              </a:lnSpc>
              <a:buFont typeface="Wingdings" panose="05000000000000000000" pitchFamily="2" charset="2"/>
              <a:buNone/>
              <a:defRPr/>
            </a:pPr>
            <a:endParaRPr lang="en-US" altLang="en-US" sz="2400" dirty="0" smtClean="0"/>
          </a:p>
          <a:p>
            <a:pPr eaLnBrk="1" hangingPunct="1">
              <a:lnSpc>
                <a:spcPct val="90000"/>
              </a:lnSpc>
              <a:defRPr/>
            </a:pPr>
            <a:r>
              <a:rPr lang="en-US" altLang="en-US" sz="2400" dirty="0" smtClean="0"/>
              <a:t>The student must be passing all core subjects with a 90 or above for elementary students.  Students in the secondary must be passing the core area of strength with a 90 or above.</a:t>
            </a:r>
            <a:endParaRPr lang="es-ES" altLang="en-US" sz="2400" i="1" dirty="0" smtClean="0"/>
          </a:p>
          <a:p>
            <a:pPr eaLnBrk="1" hangingPunct="1">
              <a:lnSpc>
                <a:spcPct val="90000"/>
              </a:lnSpc>
              <a:buFont typeface="Wingdings" panose="05000000000000000000" pitchFamily="2" charset="2"/>
              <a:buNone/>
              <a:defRPr/>
            </a:pPr>
            <a:endParaRPr lang="en-US" altLang="en-US" sz="2800" dirty="0" smtClean="0"/>
          </a:p>
        </p:txBody>
      </p:sp>
      <p:pic>
        <p:nvPicPr>
          <p:cNvPr id="624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6362" y="19050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467600" y="1"/>
            <a:ext cx="1676400" cy="1676400"/>
          </a:xfrm>
          <a:prstGeom prst="rect">
            <a:avLst/>
          </a:prstGeom>
        </p:spPr>
      </p:pic>
      <p:pic>
        <p:nvPicPr>
          <p:cNvPr id="3" name="Picture 2"/>
          <p:cNvPicPr>
            <a:picLocks noChangeAspect="1"/>
          </p:cNvPicPr>
          <p:nvPr/>
        </p:nvPicPr>
        <p:blipFill>
          <a:blip r:embed="rId4"/>
          <a:stretch>
            <a:fillRect/>
          </a:stretch>
        </p:blipFill>
        <p:spPr>
          <a:xfrm>
            <a:off x="4156" y="5717949"/>
            <a:ext cx="9144793" cy="1140051"/>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52400" y="152400"/>
            <a:ext cx="7162800" cy="762000"/>
          </a:xfrm>
          <a:ln w="28575">
            <a:solidFill>
              <a:srgbClr val="FF3399"/>
            </a:solidFill>
            <a:miter lim="800000"/>
            <a:headEnd/>
            <a:tailEnd/>
          </a:ln>
        </p:spPr>
        <p:txBody>
          <a:bodyPr/>
          <a:lstStyle/>
          <a:p>
            <a:pPr eaLnBrk="1" hangingPunct="1"/>
            <a:r>
              <a:rPr lang="en-US" altLang="en-US" smtClean="0"/>
              <a:t>Re-entries</a:t>
            </a:r>
          </a:p>
        </p:txBody>
      </p:sp>
      <p:sp>
        <p:nvSpPr>
          <p:cNvPr id="28675" name="Rectangle 3"/>
          <p:cNvSpPr>
            <a:spLocks noGrp="1" noChangeArrowheads="1"/>
          </p:cNvSpPr>
          <p:nvPr>
            <p:ph idx="1"/>
          </p:nvPr>
        </p:nvSpPr>
        <p:spPr>
          <a:xfrm>
            <a:off x="5542" y="1091009"/>
            <a:ext cx="7309658" cy="4572000"/>
          </a:xfrm>
        </p:spPr>
        <p:txBody>
          <a:bodyPr/>
          <a:lstStyle/>
          <a:p>
            <a:pPr eaLnBrk="1" hangingPunct="1">
              <a:lnSpc>
                <a:spcPct val="90000"/>
              </a:lnSpc>
              <a:defRPr/>
            </a:pPr>
            <a:r>
              <a:rPr lang="en-US" altLang="en-US" sz="2000" dirty="0" smtClean="0"/>
              <a:t>When a furlough is granted, the date of re-entry is specified on the form.  Students failing to re-enter the program at the end of the furlough will be exited from the program and no longer identified as GT.</a:t>
            </a:r>
          </a:p>
          <a:p>
            <a:pPr marL="0" indent="0" eaLnBrk="1" hangingPunct="1">
              <a:lnSpc>
                <a:spcPct val="90000"/>
              </a:lnSpc>
              <a:buFont typeface="Wingdings" panose="05000000000000000000" pitchFamily="2" charset="2"/>
              <a:buNone/>
              <a:defRPr/>
            </a:pPr>
            <a:endParaRPr lang="en-US" altLang="en-US" sz="2000" dirty="0" smtClean="0"/>
          </a:p>
          <a:p>
            <a:pPr eaLnBrk="1" hangingPunct="1">
              <a:lnSpc>
                <a:spcPct val="90000"/>
              </a:lnSpc>
              <a:defRPr/>
            </a:pPr>
            <a:r>
              <a:rPr lang="en-US" altLang="en-US" sz="2000" dirty="0" smtClean="0"/>
              <a:t>Once a student exits the GT Program, he/she must requalify to re-enter.</a:t>
            </a:r>
          </a:p>
          <a:p>
            <a:pPr marL="0" indent="0" eaLnBrk="1" hangingPunct="1">
              <a:lnSpc>
                <a:spcPct val="90000"/>
              </a:lnSpc>
              <a:buFont typeface="Wingdings" panose="05000000000000000000" pitchFamily="2" charset="2"/>
              <a:buNone/>
              <a:defRPr/>
            </a:pPr>
            <a:endParaRPr lang="es-ES" altLang="en-US" sz="2000" i="1" dirty="0" smtClean="0"/>
          </a:p>
          <a:p>
            <a:pPr eaLnBrk="1" hangingPunct="1">
              <a:lnSpc>
                <a:spcPct val="90000"/>
              </a:lnSpc>
              <a:defRPr/>
            </a:pPr>
            <a:r>
              <a:rPr lang="en-US" altLang="en-US" sz="2000" dirty="0" smtClean="0"/>
              <a:t>A school may not furlough or re-enter a student until the District Selection Committee provides clearance.</a:t>
            </a:r>
          </a:p>
          <a:p>
            <a:pPr marL="0" indent="0" eaLnBrk="1" hangingPunct="1">
              <a:lnSpc>
                <a:spcPct val="90000"/>
              </a:lnSpc>
              <a:buFont typeface="Wingdings" panose="05000000000000000000" pitchFamily="2" charset="2"/>
              <a:buNone/>
              <a:defRPr/>
            </a:pPr>
            <a:endParaRPr lang="en-US" altLang="en-US" sz="2400" dirty="0" smtClean="0"/>
          </a:p>
        </p:txBody>
      </p:sp>
      <p:pic>
        <p:nvPicPr>
          <p:cNvPr id="634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19050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467600" y="8314"/>
            <a:ext cx="1676400" cy="1676400"/>
          </a:xfrm>
          <a:prstGeom prst="rect">
            <a:avLst/>
          </a:prstGeom>
        </p:spPr>
      </p:pic>
      <p:pic>
        <p:nvPicPr>
          <p:cNvPr id="3" name="Picture 2"/>
          <p:cNvPicPr>
            <a:picLocks noChangeAspect="1"/>
          </p:cNvPicPr>
          <p:nvPr/>
        </p:nvPicPr>
        <p:blipFill>
          <a:blip r:embed="rId4"/>
          <a:stretch>
            <a:fillRect/>
          </a:stretch>
        </p:blipFill>
        <p:spPr>
          <a:xfrm>
            <a:off x="5542" y="5717949"/>
            <a:ext cx="9144793" cy="114005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52400" y="128474"/>
            <a:ext cx="6781800" cy="715962"/>
          </a:xfrm>
          <a:ln w="28575">
            <a:solidFill>
              <a:srgbClr val="FF3399"/>
            </a:solidFill>
            <a:miter lim="800000"/>
            <a:headEnd/>
            <a:tailEnd/>
          </a:ln>
        </p:spPr>
        <p:txBody>
          <a:bodyPr/>
          <a:lstStyle/>
          <a:p>
            <a:pPr eaLnBrk="1" hangingPunct="1"/>
            <a:r>
              <a:rPr lang="en-US" altLang="en-US" smtClean="0"/>
              <a:t>Exiting Students</a:t>
            </a:r>
          </a:p>
        </p:txBody>
      </p:sp>
      <p:sp>
        <p:nvSpPr>
          <p:cNvPr id="29699" name="Rectangle 3"/>
          <p:cNvSpPr>
            <a:spLocks noGrp="1" noChangeArrowheads="1"/>
          </p:cNvSpPr>
          <p:nvPr>
            <p:ph idx="1"/>
          </p:nvPr>
        </p:nvSpPr>
        <p:spPr>
          <a:xfrm>
            <a:off x="33251" y="1066800"/>
            <a:ext cx="7205749" cy="4411663"/>
          </a:xfrm>
        </p:spPr>
        <p:txBody>
          <a:bodyPr/>
          <a:lstStyle/>
          <a:p>
            <a:pPr eaLnBrk="1" hangingPunct="1">
              <a:defRPr/>
            </a:pPr>
            <a:r>
              <a:rPr lang="en-US" altLang="en-US" sz="2000" dirty="0" smtClean="0"/>
              <a:t>After conferring with the students and his/her parents, the school committee may remove a student from the program if the program is no longer meeting the needs of the student.  </a:t>
            </a:r>
          </a:p>
          <a:p>
            <a:pPr marL="0" indent="0" eaLnBrk="1" hangingPunct="1">
              <a:buFont typeface="Wingdings" panose="05000000000000000000" pitchFamily="2" charset="2"/>
              <a:buNone/>
              <a:defRPr/>
            </a:pPr>
            <a:endParaRPr lang="en-US" altLang="en-US" sz="2000" dirty="0" smtClean="0"/>
          </a:p>
          <a:p>
            <a:pPr eaLnBrk="1" hangingPunct="1">
              <a:defRPr/>
            </a:pPr>
            <a:r>
              <a:rPr lang="en-US" altLang="en-US" sz="2000" dirty="0" smtClean="0"/>
              <a:t>Once a student has been exited from the program, he/she must be re-nominated and proceed through the screening and selection process.</a:t>
            </a:r>
          </a:p>
          <a:p>
            <a:pPr marL="0" indent="0" eaLnBrk="1" hangingPunct="1">
              <a:buFont typeface="Wingdings" panose="05000000000000000000" pitchFamily="2" charset="2"/>
              <a:buNone/>
              <a:defRPr/>
            </a:pPr>
            <a:endParaRPr lang="es-MX" altLang="en-US" sz="2800" i="1" dirty="0" smtClean="0"/>
          </a:p>
          <a:p>
            <a:pPr eaLnBrk="1" hangingPunct="1">
              <a:buFont typeface="Wingdings" panose="05000000000000000000" pitchFamily="2" charset="2"/>
              <a:buNone/>
              <a:defRPr/>
            </a:pPr>
            <a:endParaRPr lang="en-US" altLang="en-US" sz="2800" dirty="0" smtClean="0"/>
          </a:p>
        </p:txBody>
      </p:sp>
      <p:pic>
        <p:nvPicPr>
          <p:cNvPr id="645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8262" y="19050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391400" y="1"/>
            <a:ext cx="1752600" cy="1752600"/>
          </a:xfrm>
          <a:prstGeom prst="rect">
            <a:avLst/>
          </a:prstGeom>
        </p:spPr>
      </p:pic>
      <p:pic>
        <p:nvPicPr>
          <p:cNvPr id="3" name="Picture 2"/>
          <p:cNvPicPr>
            <a:picLocks noChangeAspect="1"/>
          </p:cNvPicPr>
          <p:nvPr/>
        </p:nvPicPr>
        <p:blipFill>
          <a:blip r:embed="rId4"/>
          <a:stretch>
            <a:fillRect/>
          </a:stretch>
        </p:blipFill>
        <p:spPr>
          <a:xfrm>
            <a:off x="0" y="5725765"/>
            <a:ext cx="9144793" cy="1140051"/>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06363" y="152400"/>
            <a:ext cx="7056437" cy="685800"/>
          </a:xfrm>
          <a:ln w="28575">
            <a:solidFill>
              <a:srgbClr val="FF3399"/>
            </a:solidFill>
            <a:miter lim="800000"/>
            <a:headEnd/>
            <a:tailEnd/>
          </a:ln>
        </p:spPr>
        <p:txBody>
          <a:bodyPr/>
          <a:lstStyle/>
          <a:p>
            <a:pPr eaLnBrk="1" hangingPunct="1"/>
            <a:r>
              <a:rPr lang="en-US" altLang="en-US" smtClean="0"/>
              <a:t>Exiting Students</a:t>
            </a:r>
          </a:p>
        </p:txBody>
      </p:sp>
      <p:pic>
        <p:nvPicPr>
          <p:cNvPr id="6553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63" y="990600"/>
            <a:ext cx="3352800" cy="4243388"/>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5540" name="Picture 6"/>
          <p:cNvPicPr>
            <a:picLocks noChangeAspect="1" noChangeArrowheads="1"/>
          </p:cNvPicPr>
          <p:nvPr/>
        </p:nvPicPr>
        <p:blipFill>
          <a:blip r:embed="rId3">
            <a:extLst>
              <a:ext uri="{28A0092B-C50C-407E-A947-70E740481C1C}">
                <a14:useLocalDpi xmlns:a14="http://schemas.microsoft.com/office/drawing/2010/main" val="0"/>
              </a:ext>
            </a:extLst>
          </a:blip>
          <a:srcRect l="2715" r="1460"/>
          <a:stretch>
            <a:fillRect/>
          </a:stretch>
        </p:blipFill>
        <p:spPr bwMode="auto">
          <a:xfrm>
            <a:off x="3652780" y="1371600"/>
            <a:ext cx="3176588" cy="4243388"/>
          </a:xfrm>
          <a:prstGeom prst="rect">
            <a:avLst/>
          </a:prstGeom>
          <a:noFill/>
          <a:ln w="6350" algn="ctr">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655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687" y="1981200"/>
            <a:ext cx="115887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7334250" y="1"/>
            <a:ext cx="1809750" cy="1809750"/>
          </a:xfrm>
          <a:prstGeom prst="rect">
            <a:avLst/>
          </a:prstGeom>
        </p:spPr>
      </p:pic>
      <p:pic>
        <p:nvPicPr>
          <p:cNvPr id="3" name="Picture 2"/>
          <p:cNvPicPr>
            <a:picLocks noChangeAspect="1"/>
          </p:cNvPicPr>
          <p:nvPr/>
        </p:nvPicPr>
        <p:blipFill>
          <a:blip r:embed="rId6"/>
          <a:stretch>
            <a:fillRect/>
          </a:stretch>
        </p:blipFill>
        <p:spPr>
          <a:xfrm>
            <a:off x="-793" y="5717949"/>
            <a:ext cx="9144793" cy="1140051"/>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5240" y="44461"/>
            <a:ext cx="7147560" cy="641339"/>
          </a:xfrm>
          <a:ln w="28575">
            <a:solidFill>
              <a:srgbClr val="FF3399"/>
            </a:solidFill>
            <a:miter lim="800000"/>
            <a:headEnd/>
            <a:tailEnd/>
          </a:ln>
        </p:spPr>
        <p:txBody>
          <a:bodyPr/>
          <a:lstStyle/>
          <a:p>
            <a:pPr eaLnBrk="1" hangingPunct="1"/>
            <a:r>
              <a:rPr lang="en-US" altLang="en-US" sz="2800" smtClean="0"/>
              <a:t>TRANSFERS INTO THE DISTRICT</a:t>
            </a:r>
          </a:p>
        </p:txBody>
      </p:sp>
      <p:sp>
        <p:nvSpPr>
          <p:cNvPr id="66563" name="TextBox 4"/>
          <p:cNvSpPr txBox="1">
            <a:spLocks noChangeArrowheads="1"/>
          </p:cNvSpPr>
          <p:nvPr/>
        </p:nvSpPr>
        <p:spPr bwMode="auto">
          <a:xfrm>
            <a:off x="2938079" y="1143000"/>
            <a:ext cx="4602947" cy="4401205"/>
          </a:xfrm>
          <a:prstGeom prst="rect">
            <a:avLst/>
          </a:prstGeom>
          <a:noFill/>
          <a:ln w="9525">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dirty="0"/>
              <a:t>When a student identified as gifted by another school district transfers into Mission CISD </a:t>
            </a:r>
            <a:r>
              <a:rPr lang="en-US" altLang="en-US" sz="2000" i="1" dirty="0"/>
              <a:t>with proper documentation</a:t>
            </a:r>
            <a:r>
              <a:rPr lang="en-US" altLang="en-US" sz="2000" dirty="0"/>
              <a:t>, the student’s profile sheet will be reviewed to determine whether or not the student meets Mission CISD’s criteria.  If the student does not meet the district’s criteria</a:t>
            </a:r>
            <a:r>
              <a:rPr lang="en-US" altLang="en-US" sz="2000" dirty="0" smtClean="0"/>
              <a:t>, additional assessments may be administered during the first 6-weeks of school.  After that, </a:t>
            </a:r>
            <a:r>
              <a:rPr lang="en-US" altLang="en-US" sz="2000" dirty="0"/>
              <a:t>s/he may be nominated for screening and assessment for the GT program in the spring. </a:t>
            </a:r>
          </a:p>
        </p:txBody>
      </p:sp>
      <p:pic>
        <p:nvPicPr>
          <p:cNvPr id="6656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30807"/>
            <a:ext cx="2616200" cy="3581400"/>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65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1471" y="1752600"/>
            <a:ext cx="11588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7634306" y="1"/>
            <a:ext cx="1523999" cy="1523999"/>
          </a:xfrm>
          <a:prstGeom prst="rect">
            <a:avLst/>
          </a:prstGeom>
        </p:spPr>
      </p:pic>
      <p:pic>
        <p:nvPicPr>
          <p:cNvPr id="3" name="Picture 2"/>
          <p:cNvPicPr>
            <a:picLocks noChangeAspect="1"/>
          </p:cNvPicPr>
          <p:nvPr/>
        </p:nvPicPr>
        <p:blipFill>
          <a:blip r:embed="rId5"/>
          <a:stretch>
            <a:fillRect/>
          </a:stretch>
        </p:blipFill>
        <p:spPr>
          <a:xfrm>
            <a:off x="-16164" y="5717949"/>
            <a:ext cx="9144793" cy="114005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itle 4"/>
          <p:cNvSpPr>
            <a:spLocks noGrp="1"/>
          </p:cNvSpPr>
          <p:nvPr>
            <p:ph type="ctrTitle"/>
          </p:nvPr>
        </p:nvSpPr>
        <p:spPr>
          <a:xfrm>
            <a:off x="116494" y="168275"/>
            <a:ext cx="6893906" cy="609600"/>
          </a:xfrm>
          <a:ln w="28575">
            <a:solidFill>
              <a:schemeClr val="tx2">
                <a:lumMod val="40000"/>
                <a:lumOff val="60000"/>
              </a:schemeClr>
            </a:solidFill>
          </a:ln>
        </p:spPr>
        <p:txBody>
          <a:bodyPr/>
          <a:lstStyle/>
          <a:p>
            <a:pPr algn="l"/>
            <a:r>
              <a:rPr lang="en-US" altLang="en-US" sz="2800" b="1" dirty="0" smtClean="0">
                <a:solidFill>
                  <a:srgbClr val="FF0000"/>
                </a:solidFill>
              </a:rPr>
              <a:t>SERVICE DESIGN</a:t>
            </a:r>
            <a:endParaRPr lang="en-US" altLang="en-US" sz="2800" b="1" dirty="0" smtClean="0">
              <a:solidFill>
                <a:srgbClr val="0000CC"/>
              </a:solidFill>
            </a:endParaRPr>
          </a:p>
        </p:txBody>
      </p:sp>
      <p:sp>
        <p:nvSpPr>
          <p:cNvPr id="6" name="Subtitle 5"/>
          <p:cNvSpPr>
            <a:spLocks noGrp="1"/>
          </p:cNvSpPr>
          <p:nvPr>
            <p:ph type="subTitle" idx="1"/>
          </p:nvPr>
        </p:nvSpPr>
        <p:spPr>
          <a:xfrm>
            <a:off x="108181" y="990599"/>
            <a:ext cx="7054619" cy="4117749"/>
          </a:xfrm>
        </p:spPr>
        <p:txBody>
          <a:bodyPr rtlCol="0">
            <a:normAutofit fontScale="85000" lnSpcReduction="20000"/>
          </a:bodyPr>
          <a:lstStyle/>
          <a:p>
            <a:pPr marL="0" lvl="2" algn="just" fontAlgn="auto">
              <a:spcAft>
                <a:spcPts val="0"/>
              </a:spcAft>
              <a:buClr>
                <a:srgbClr val="330066"/>
              </a:buClr>
              <a:defRPr/>
            </a:pPr>
            <a:r>
              <a:rPr lang="en-US" sz="1900" b="1" dirty="0" smtClean="0">
                <a:latin typeface="Arial" panose="020B0604020202020204" pitchFamily="34" charset="0"/>
                <a:cs typeface="Arial" panose="020B0604020202020204" pitchFamily="34" charset="0"/>
              </a:rPr>
              <a:t>Elementary</a:t>
            </a:r>
            <a:endParaRPr lang="en-US" sz="1900" b="1" dirty="0">
              <a:latin typeface="Arial" panose="020B0604020202020204" pitchFamily="34" charset="0"/>
              <a:cs typeface="Arial" panose="020B0604020202020204" pitchFamily="34" charset="0"/>
            </a:endParaRPr>
          </a:p>
          <a:p>
            <a:pPr marL="742950" lvl="1" indent="-285750" algn="just" fontAlgn="auto">
              <a:spcAft>
                <a:spcPts val="0"/>
              </a:spcAft>
              <a:buClr>
                <a:srgbClr val="330066"/>
              </a:buClr>
              <a:buFont typeface="Arial" panose="020B0604020202020204" pitchFamily="34" charset="0"/>
              <a:buChar char="•"/>
              <a:defRPr/>
            </a:pPr>
            <a:r>
              <a:rPr lang="en-US" sz="1400" b="1" kern="0" dirty="0" smtClean="0">
                <a:solidFill>
                  <a:srgbClr val="000000"/>
                </a:solidFill>
                <a:latin typeface="Arial"/>
              </a:rPr>
              <a:t>CLUSTER </a:t>
            </a:r>
            <a:r>
              <a:rPr lang="en-US" sz="1400" b="1" kern="0" dirty="0" smtClean="0">
                <a:solidFill>
                  <a:srgbClr val="000000"/>
                </a:solidFill>
                <a:latin typeface="Arial"/>
              </a:rPr>
              <a:t>MODEL</a:t>
            </a:r>
          </a:p>
          <a:p>
            <a:pPr marL="1200150" lvl="2" indent="-285750" algn="just" fontAlgn="auto">
              <a:spcAft>
                <a:spcPts val="0"/>
              </a:spcAft>
              <a:buClr>
                <a:srgbClr val="330066"/>
              </a:buClr>
              <a:buFont typeface="Arial" panose="020B0604020202020204" pitchFamily="34" charset="0"/>
              <a:buChar char="•"/>
              <a:defRPr/>
            </a:pPr>
            <a:r>
              <a:rPr lang="en-US" sz="1400" kern="0" dirty="0" smtClean="0">
                <a:solidFill>
                  <a:srgbClr val="000000"/>
                </a:solidFill>
                <a:latin typeface="Arial"/>
              </a:rPr>
              <a:t>GT-Identified students are clustered in groups of three to five GT-identified students within a heterogeneous</a:t>
            </a:r>
          </a:p>
          <a:p>
            <a:pPr marL="1200150" lvl="2" indent="-285750" algn="just" fontAlgn="auto">
              <a:spcAft>
                <a:spcPts val="0"/>
              </a:spcAft>
              <a:buClr>
                <a:srgbClr val="330066"/>
              </a:buClr>
              <a:buFont typeface="Arial" panose="020B0604020202020204" pitchFamily="34" charset="0"/>
              <a:buChar char="•"/>
              <a:defRPr/>
            </a:pPr>
            <a:r>
              <a:rPr lang="en-US" sz="1400" kern="0" dirty="0" smtClean="0">
                <a:solidFill>
                  <a:schemeClr val="tx1"/>
                </a:solidFill>
                <a:latin typeface="Arial" panose="020B0604020202020204" pitchFamily="34" charset="0"/>
                <a:cs typeface="Arial" panose="020B0604020202020204" pitchFamily="34" charset="0"/>
              </a:rPr>
              <a:t>GT-identified students and students ready for advancement s</a:t>
            </a:r>
            <a:r>
              <a:rPr lang="en-US" sz="1400" dirty="0" smtClean="0">
                <a:solidFill>
                  <a:schemeClr val="tx1"/>
                </a:solidFill>
                <a:latin typeface="Arial" panose="020B0604020202020204" pitchFamily="34" charset="0"/>
                <a:cs typeface="Arial" panose="020B0604020202020204" pitchFamily="34" charset="0"/>
              </a:rPr>
              <a:t>hould </a:t>
            </a:r>
            <a:r>
              <a:rPr lang="en-US" sz="1400" dirty="0">
                <a:solidFill>
                  <a:schemeClr val="tx1"/>
                </a:solidFill>
                <a:latin typeface="Arial" panose="020B0604020202020204" pitchFamily="34" charset="0"/>
                <a:cs typeface="Arial" panose="020B0604020202020204" pitchFamily="34" charset="0"/>
              </a:rPr>
              <a:t>be provided a differentiated curriculum in the four foundation areas, as well as creativity, leadership, and fine </a:t>
            </a:r>
            <a:r>
              <a:rPr lang="en-US" sz="1400" dirty="0" smtClean="0">
                <a:solidFill>
                  <a:schemeClr val="tx1"/>
                </a:solidFill>
                <a:latin typeface="Arial" panose="020B0604020202020204" pitchFamily="34" charset="0"/>
                <a:cs typeface="Arial" panose="020B0604020202020204" pitchFamily="34" charset="0"/>
              </a:rPr>
              <a:t>arts</a:t>
            </a:r>
          </a:p>
          <a:p>
            <a:pPr marL="1200150" lvl="2" indent="-285750" algn="just" fontAlgn="auto">
              <a:spcAft>
                <a:spcPts val="0"/>
              </a:spcAft>
              <a:buClr>
                <a:srgbClr val="330066"/>
              </a:buClr>
              <a:buFont typeface="Arial" panose="020B0604020202020204" pitchFamily="34" charset="0"/>
              <a:buChar char="•"/>
              <a:defRPr/>
            </a:pPr>
            <a:endParaRPr lang="en-US" sz="1400" dirty="0" smtClean="0">
              <a:solidFill>
                <a:schemeClr val="tx1"/>
              </a:solidFill>
              <a:latin typeface="Arial" panose="020B0604020202020204" pitchFamily="34" charset="0"/>
              <a:cs typeface="Arial" panose="020B0604020202020204" pitchFamily="34" charset="0"/>
            </a:endParaRPr>
          </a:p>
          <a:p>
            <a:pPr marL="0" lvl="2" algn="just" fontAlgn="auto">
              <a:spcAft>
                <a:spcPts val="0"/>
              </a:spcAft>
              <a:buClr>
                <a:srgbClr val="330066"/>
              </a:buClr>
              <a:defRPr/>
            </a:pPr>
            <a:r>
              <a:rPr lang="en-US" sz="1900" b="1" kern="0" dirty="0" smtClean="0">
                <a:solidFill>
                  <a:schemeClr val="tx1"/>
                </a:solidFill>
                <a:latin typeface="Arial" panose="020B0604020202020204" pitchFamily="34" charset="0"/>
                <a:cs typeface="Arial" panose="020B0604020202020204" pitchFamily="34" charset="0"/>
              </a:rPr>
              <a:t>Junior High and High School</a:t>
            </a:r>
          </a:p>
          <a:p>
            <a:pPr marL="742950" lvl="3" indent="-285750" algn="just" fontAlgn="auto">
              <a:spcAft>
                <a:spcPts val="0"/>
              </a:spcAft>
              <a:buClr>
                <a:srgbClr val="330066"/>
              </a:buClr>
              <a:buFont typeface="Arial" panose="020B0604020202020204" pitchFamily="34" charset="0"/>
              <a:buChar char="•"/>
              <a:defRPr/>
            </a:pPr>
            <a:r>
              <a:rPr lang="en-US" sz="1400" b="1" kern="0" dirty="0" smtClean="0">
                <a:solidFill>
                  <a:schemeClr val="tx1"/>
                </a:solidFill>
                <a:latin typeface="Arial" panose="020B0604020202020204" pitchFamily="34" charset="0"/>
                <a:cs typeface="Arial" panose="020B0604020202020204" pitchFamily="34" charset="0"/>
              </a:rPr>
              <a:t>PRE-AP/AP/DUAL PROGRAMS</a:t>
            </a:r>
          </a:p>
          <a:p>
            <a:pPr marL="1200150" lvl="4" indent="-285750" algn="just" fontAlgn="auto">
              <a:spcAft>
                <a:spcPts val="0"/>
              </a:spcAft>
              <a:buClr>
                <a:srgbClr val="330066"/>
              </a:buClr>
              <a:buFont typeface="Arial" panose="020B0604020202020204" pitchFamily="34" charset="0"/>
              <a:buChar char="•"/>
              <a:defRPr/>
            </a:pPr>
            <a:r>
              <a:rPr lang="en-US" sz="1400" b="1" kern="0" dirty="0" smtClean="0">
                <a:solidFill>
                  <a:schemeClr val="tx1"/>
                </a:solidFill>
                <a:latin typeface="Arial" panose="020B0604020202020204" pitchFamily="34" charset="0"/>
                <a:cs typeface="Arial" panose="020B0604020202020204" pitchFamily="34" charset="0"/>
              </a:rPr>
              <a:t>Non-Negotiables</a:t>
            </a:r>
          </a:p>
          <a:p>
            <a:pPr marL="1200150" lvl="4" indent="-285750" algn="just" fontAlgn="auto">
              <a:spcAft>
                <a:spcPts val="0"/>
              </a:spcAft>
              <a:buClr>
                <a:srgbClr val="330066"/>
              </a:buClr>
              <a:buFont typeface="Arial" panose="020B0604020202020204" pitchFamily="34" charset="0"/>
              <a:buChar char="•"/>
              <a:defRPr/>
            </a:pPr>
            <a:r>
              <a:rPr lang="en-US" sz="1400" b="1" kern="0" dirty="0" smtClean="0">
                <a:solidFill>
                  <a:schemeClr val="tx1"/>
                </a:solidFill>
                <a:latin typeface="Arial" panose="020B0604020202020204" pitchFamily="34" charset="0"/>
                <a:cs typeface="Arial" panose="020B0604020202020204" pitchFamily="34" charset="0"/>
              </a:rPr>
              <a:t>Teaching for Mastery </a:t>
            </a:r>
          </a:p>
          <a:p>
            <a:pPr marL="1200150" lvl="4" indent="-285750" algn="just" fontAlgn="auto">
              <a:spcAft>
                <a:spcPts val="0"/>
              </a:spcAft>
              <a:buClr>
                <a:srgbClr val="330066"/>
              </a:buClr>
              <a:buFont typeface="Arial" panose="020B0604020202020204" pitchFamily="34" charset="0"/>
              <a:buChar char="•"/>
              <a:defRPr/>
            </a:pPr>
            <a:r>
              <a:rPr lang="en-US" sz="1400" b="1" kern="0" dirty="0" smtClean="0">
                <a:solidFill>
                  <a:schemeClr val="tx1"/>
                </a:solidFill>
                <a:latin typeface="Arial" panose="020B0604020202020204" pitchFamily="34" charset="0"/>
                <a:cs typeface="Arial" panose="020B0604020202020204" pitchFamily="34" charset="0"/>
              </a:rPr>
              <a:t>RAFT writing</a:t>
            </a:r>
          </a:p>
          <a:p>
            <a:pPr algn="just" fontAlgn="auto">
              <a:spcAft>
                <a:spcPts val="0"/>
              </a:spcAft>
              <a:buClr>
                <a:srgbClr val="330066"/>
              </a:buClr>
              <a:defRPr/>
            </a:pPr>
            <a:endParaRPr lang="en-US" sz="1900" b="1" kern="0" dirty="0" smtClean="0">
              <a:solidFill>
                <a:srgbClr val="000000"/>
              </a:solidFill>
              <a:latin typeface="Arial"/>
            </a:endParaRPr>
          </a:p>
          <a:p>
            <a:pPr algn="just" fontAlgn="auto">
              <a:spcAft>
                <a:spcPts val="0"/>
              </a:spcAft>
              <a:buClr>
                <a:srgbClr val="330066"/>
              </a:buClr>
              <a:defRPr/>
            </a:pPr>
            <a:r>
              <a:rPr lang="en-US" sz="1900" b="1" kern="0" dirty="0" smtClean="0">
                <a:solidFill>
                  <a:srgbClr val="000000"/>
                </a:solidFill>
                <a:latin typeface="Arial"/>
              </a:rPr>
              <a:t>Important Dates</a:t>
            </a:r>
            <a:endParaRPr lang="en-US" sz="1900" b="1" kern="0" dirty="0">
              <a:solidFill>
                <a:srgbClr val="000000"/>
              </a:solidFill>
              <a:latin typeface="Arial"/>
            </a:endParaRPr>
          </a:p>
          <a:p>
            <a:pPr marL="742950" lvl="1" indent="-285750" algn="just" fontAlgn="auto">
              <a:spcAft>
                <a:spcPts val="0"/>
              </a:spcAft>
              <a:buClr>
                <a:srgbClr val="330066"/>
              </a:buClr>
              <a:buFont typeface="Arial" panose="020B0604020202020204" pitchFamily="34" charset="0"/>
              <a:buChar char="•"/>
              <a:defRPr/>
            </a:pPr>
            <a:r>
              <a:rPr lang="en-US" sz="1400" b="1" kern="0" dirty="0" smtClean="0">
                <a:solidFill>
                  <a:srgbClr val="000000"/>
                </a:solidFill>
                <a:latin typeface="Arial"/>
              </a:rPr>
              <a:t>October 6		Day </a:t>
            </a:r>
            <a:r>
              <a:rPr lang="en-US" sz="1400" b="1" kern="0" dirty="0">
                <a:solidFill>
                  <a:srgbClr val="000000"/>
                </a:solidFill>
                <a:latin typeface="Arial"/>
              </a:rPr>
              <a:t>of Design (</a:t>
            </a:r>
            <a:r>
              <a:rPr lang="en-US" sz="1400" b="1" kern="0" dirty="0">
                <a:solidFill>
                  <a:srgbClr val="000000"/>
                </a:solidFill>
                <a:latin typeface="Arial"/>
                <a:hlinkClick r:id="rId2"/>
              </a:rPr>
              <a:t>http://globaldayofdesign.com</a:t>
            </a:r>
            <a:r>
              <a:rPr lang="en-US" sz="1400" b="1" kern="0" dirty="0" smtClean="0">
                <a:solidFill>
                  <a:srgbClr val="000000"/>
                </a:solidFill>
                <a:latin typeface="Arial"/>
                <a:hlinkClick r:id="rId2"/>
              </a:rPr>
              <a:t>/</a:t>
            </a:r>
            <a:r>
              <a:rPr lang="en-US" sz="1400" b="1" kern="0" dirty="0" smtClean="0">
                <a:solidFill>
                  <a:srgbClr val="000000"/>
                </a:solidFill>
                <a:latin typeface="Arial"/>
              </a:rPr>
              <a:t>)</a:t>
            </a:r>
          </a:p>
          <a:p>
            <a:pPr marL="742950" lvl="1" indent="-285750" algn="just" fontAlgn="auto">
              <a:spcAft>
                <a:spcPts val="0"/>
              </a:spcAft>
              <a:buClr>
                <a:srgbClr val="330066"/>
              </a:buClr>
              <a:buFont typeface="Arial" panose="020B0604020202020204" pitchFamily="34" charset="0"/>
              <a:buChar char="•"/>
              <a:defRPr/>
            </a:pPr>
            <a:r>
              <a:rPr lang="en-US" sz="1400" b="1" kern="0" dirty="0" smtClean="0">
                <a:solidFill>
                  <a:srgbClr val="000000"/>
                </a:solidFill>
                <a:latin typeface="Arial"/>
                <a:cs typeface="Arial" panose="020B0604020202020204" pitchFamily="34" charset="0"/>
              </a:rPr>
              <a:t>September 		Texas Quiz Show – 4</a:t>
            </a:r>
            <a:r>
              <a:rPr lang="en-US" sz="1400" b="1" kern="0" baseline="30000" dirty="0" smtClean="0">
                <a:solidFill>
                  <a:srgbClr val="000000"/>
                </a:solidFill>
                <a:latin typeface="Arial"/>
                <a:cs typeface="Arial" panose="020B0604020202020204" pitchFamily="34" charset="0"/>
              </a:rPr>
              <a:t>th</a:t>
            </a:r>
            <a:r>
              <a:rPr lang="en-US" sz="1400" b="1" kern="0" dirty="0" smtClean="0">
                <a:solidFill>
                  <a:srgbClr val="000000"/>
                </a:solidFill>
                <a:latin typeface="Arial"/>
                <a:cs typeface="Arial" panose="020B0604020202020204" pitchFamily="34" charset="0"/>
              </a:rPr>
              <a:t> and 7</a:t>
            </a:r>
            <a:r>
              <a:rPr lang="en-US" sz="1400" b="1" kern="0" baseline="30000" dirty="0" smtClean="0">
                <a:solidFill>
                  <a:srgbClr val="000000"/>
                </a:solidFill>
                <a:latin typeface="Arial"/>
                <a:cs typeface="Arial" panose="020B0604020202020204" pitchFamily="34" charset="0"/>
              </a:rPr>
              <a:t>th</a:t>
            </a:r>
            <a:r>
              <a:rPr lang="en-US" sz="1400" b="1" kern="0" dirty="0" smtClean="0">
                <a:solidFill>
                  <a:srgbClr val="000000"/>
                </a:solidFill>
                <a:latin typeface="Arial"/>
                <a:cs typeface="Arial" panose="020B0604020202020204" pitchFamily="34" charset="0"/>
              </a:rPr>
              <a:t> Grades</a:t>
            </a:r>
          </a:p>
          <a:p>
            <a:pPr marL="742950" lvl="1" indent="-285750" algn="just" fontAlgn="auto">
              <a:spcAft>
                <a:spcPts val="0"/>
              </a:spcAft>
              <a:buClr>
                <a:srgbClr val="330066"/>
              </a:buClr>
              <a:buFont typeface="Arial" panose="020B0604020202020204" pitchFamily="34" charset="0"/>
              <a:buChar char="•"/>
              <a:defRPr/>
            </a:pPr>
            <a:r>
              <a:rPr lang="en-US" sz="1400" b="1" kern="0" dirty="0" smtClean="0">
                <a:solidFill>
                  <a:srgbClr val="000000"/>
                </a:solidFill>
                <a:latin typeface="Arial"/>
                <a:cs typeface="Arial" panose="020B0604020202020204" pitchFamily="34" charset="0"/>
              </a:rPr>
              <a:t>December 16		District History Fair</a:t>
            </a:r>
          </a:p>
          <a:p>
            <a:pPr marL="742950" lvl="1" indent="-285750" algn="just" fontAlgn="auto">
              <a:spcAft>
                <a:spcPts val="0"/>
              </a:spcAft>
              <a:buClr>
                <a:srgbClr val="330066"/>
              </a:buClr>
              <a:buFont typeface="Arial" panose="020B0604020202020204" pitchFamily="34" charset="0"/>
              <a:buChar char="•"/>
              <a:defRPr/>
            </a:pPr>
            <a:r>
              <a:rPr lang="en-US" sz="1400" b="1" kern="0" dirty="0" smtClean="0">
                <a:solidFill>
                  <a:srgbClr val="000000"/>
                </a:solidFill>
                <a:latin typeface="Arial"/>
                <a:cs typeface="Arial" panose="020B0604020202020204" pitchFamily="34" charset="0"/>
              </a:rPr>
              <a:t>February		National History Day</a:t>
            </a:r>
          </a:p>
          <a:p>
            <a:pPr marL="742950" lvl="1" indent="-285750" algn="just" fontAlgn="auto">
              <a:spcAft>
                <a:spcPts val="0"/>
              </a:spcAft>
              <a:buClr>
                <a:srgbClr val="330066"/>
              </a:buClr>
              <a:buFont typeface="Arial" panose="020B0604020202020204" pitchFamily="34" charset="0"/>
              <a:buChar char="•"/>
              <a:defRPr/>
            </a:pPr>
            <a:r>
              <a:rPr lang="en-US" sz="1400" b="1" kern="0" dirty="0" smtClean="0">
                <a:solidFill>
                  <a:srgbClr val="000000"/>
                </a:solidFill>
                <a:latin typeface="Arial"/>
                <a:cs typeface="Arial" panose="020B0604020202020204" pitchFamily="34" charset="0"/>
              </a:rPr>
              <a:t>May 19		Advanced Academics Fair</a:t>
            </a:r>
            <a:endParaRPr lang="en-US" sz="1900" b="1" kern="0" dirty="0" smtClean="0">
              <a:solidFill>
                <a:schemeClr val="tx1"/>
              </a:solidFill>
              <a:latin typeface="Arial" panose="020B0604020202020204" pitchFamily="34" charset="0"/>
              <a:cs typeface="Arial" panose="020B0604020202020204" pitchFamily="34" charset="0"/>
            </a:endParaRPr>
          </a:p>
          <a:p>
            <a:pPr marL="1200150" lvl="4" indent="-285750" algn="just" fontAlgn="auto">
              <a:spcAft>
                <a:spcPts val="0"/>
              </a:spcAft>
              <a:buClr>
                <a:srgbClr val="330066"/>
              </a:buClr>
              <a:buFont typeface="Arial" panose="020B0604020202020204" pitchFamily="34" charset="0"/>
              <a:buChar char="•"/>
              <a:defRPr/>
            </a:pPr>
            <a:endParaRPr lang="en-US" sz="1200" b="1" kern="0" dirty="0">
              <a:solidFill>
                <a:schemeClr val="tx1"/>
              </a:solidFill>
              <a:latin typeface="Arial" panose="020B0604020202020204" pitchFamily="34" charset="0"/>
              <a:cs typeface="Arial" panose="020B0604020202020204" pitchFamily="34" charset="0"/>
            </a:endParaRPr>
          </a:p>
          <a:p>
            <a:pPr marL="914400" lvl="4" algn="just" fontAlgn="auto">
              <a:spcAft>
                <a:spcPts val="0"/>
              </a:spcAft>
              <a:buClr>
                <a:srgbClr val="330066"/>
              </a:buClr>
              <a:defRPr/>
            </a:pPr>
            <a:endParaRPr lang="en-US" sz="1200" b="1" kern="0" dirty="0">
              <a:solidFill>
                <a:schemeClr val="tx1"/>
              </a:solidFill>
              <a:latin typeface="Arial" panose="020B0604020202020204" pitchFamily="34" charset="0"/>
              <a:cs typeface="Arial" panose="020B0604020202020204" pitchFamily="34" charset="0"/>
            </a:endParaRPr>
          </a:p>
          <a:p>
            <a:pPr marL="0" lvl="2" algn="l" fontAlgn="auto">
              <a:spcAft>
                <a:spcPts val="0"/>
              </a:spcAft>
              <a:buClr>
                <a:srgbClr val="330066"/>
              </a:buClr>
              <a:defRPr/>
            </a:pPr>
            <a:endParaRPr lang="en-US" sz="1200" kern="0" dirty="0" smtClean="0">
              <a:solidFill>
                <a:srgbClr val="000000"/>
              </a:solidFill>
              <a:latin typeface="Arial"/>
            </a:endParaRPr>
          </a:p>
          <a:p>
            <a:pPr fontAlgn="auto">
              <a:spcAft>
                <a:spcPts val="0"/>
              </a:spcAft>
              <a:defRPr/>
            </a:pPr>
            <a:endParaRPr lang="en-US" sz="2800" dirty="0">
              <a:ln>
                <a:solidFill>
                  <a:schemeClr val="tx1"/>
                </a:solidFill>
              </a:ln>
              <a:solidFill>
                <a:srgbClr val="FF3300"/>
              </a:solidFill>
            </a:endParaRPr>
          </a:p>
        </p:txBody>
      </p:sp>
      <p:sp>
        <p:nvSpPr>
          <p:cNvPr id="67591" name="AutoShape 2" descr="Image result for GT Classroom"/>
          <p:cNvSpPr>
            <a:spLocks noChangeAspect="1" noChangeArrowheads="1"/>
          </p:cNvSpPr>
          <p:nvPr/>
        </p:nvSpPr>
        <p:spPr bwMode="auto">
          <a:xfrm>
            <a:off x="-3175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pic>
        <p:nvPicPr>
          <p:cNvPr id="67592"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6226" y="4642416"/>
            <a:ext cx="1398974"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7467600" y="1"/>
            <a:ext cx="1701026" cy="1701026"/>
          </a:xfrm>
          <a:prstGeom prst="rect">
            <a:avLst/>
          </a:prstGeom>
        </p:spPr>
      </p:pic>
      <p:pic>
        <p:nvPicPr>
          <p:cNvPr id="3" name="Picture 2"/>
          <p:cNvPicPr>
            <a:picLocks noChangeAspect="1"/>
          </p:cNvPicPr>
          <p:nvPr/>
        </p:nvPicPr>
        <p:blipFill>
          <a:blip r:embed="rId5"/>
          <a:stretch>
            <a:fillRect/>
          </a:stretch>
        </p:blipFill>
        <p:spPr>
          <a:xfrm>
            <a:off x="7620000" y="1752600"/>
            <a:ext cx="1450974" cy="1030313"/>
          </a:xfrm>
          <a:prstGeom prst="rect">
            <a:avLst/>
          </a:prstGeom>
        </p:spPr>
      </p:pic>
      <p:pic>
        <p:nvPicPr>
          <p:cNvPr id="4" name="Picture 3"/>
          <p:cNvPicPr>
            <a:picLocks noChangeAspect="1"/>
          </p:cNvPicPr>
          <p:nvPr/>
        </p:nvPicPr>
        <p:blipFill>
          <a:blip r:embed="rId6"/>
          <a:stretch>
            <a:fillRect/>
          </a:stretch>
        </p:blipFill>
        <p:spPr>
          <a:xfrm>
            <a:off x="-36815" y="5717949"/>
            <a:ext cx="9144793" cy="114005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63277"/>
            <a:ext cx="7086600" cy="976312"/>
          </a:xfrm>
          <a:ln w="28575">
            <a:solidFill>
              <a:schemeClr val="tx2">
                <a:lumMod val="40000"/>
                <a:lumOff val="60000"/>
              </a:schemeClr>
            </a:solidFill>
          </a:ln>
        </p:spPr>
        <p:txBody>
          <a:bodyPr rtlCol="0">
            <a:normAutofit/>
          </a:bodyPr>
          <a:lstStyle/>
          <a:p>
            <a:pPr algn="l" fontAlgn="auto">
              <a:spcAft>
                <a:spcPts val="0"/>
              </a:spcAft>
              <a:defRPr/>
            </a:pPr>
            <a:r>
              <a:rPr lang="en-US" altLang="en-US" sz="2800" b="1" dirty="0">
                <a:solidFill>
                  <a:srgbClr val="FF0000"/>
                </a:solidFill>
              </a:rPr>
              <a:t>CURRICULUM AND INSTRUCTION</a:t>
            </a:r>
            <a:br>
              <a:rPr lang="en-US" altLang="en-US" sz="2800" b="1" dirty="0">
                <a:solidFill>
                  <a:srgbClr val="FF0000"/>
                </a:solidFill>
              </a:rPr>
            </a:br>
            <a:r>
              <a:rPr lang="en-US" altLang="en-US" sz="2800" b="1" dirty="0">
                <a:solidFill>
                  <a:srgbClr val="0000CC"/>
                </a:solidFill>
              </a:rPr>
              <a:t>ELEMENTARY</a:t>
            </a:r>
            <a:endParaRPr lang="en-US" sz="2800" b="1" dirty="0">
              <a:ln w="0">
                <a:noFill/>
              </a:ln>
              <a:solidFill>
                <a:srgbClr val="0000CC"/>
              </a:solidFill>
              <a:effectLst>
                <a:outerShdw blurRad="38100" dist="19050" dir="2700000" algn="tl" rotWithShape="0">
                  <a:schemeClr val="dk1">
                    <a:alpha val="40000"/>
                  </a:schemeClr>
                </a:outerShdw>
              </a:effectLst>
            </a:endParaRPr>
          </a:p>
        </p:txBody>
      </p:sp>
      <p:sp>
        <p:nvSpPr>
          <p:cNvPr id="6" name="Subtitle 5"/>
          <p:cNvSpPr>
            <a:spLocks noGrp="1"/>
          </p:cNvSpPr>
          <p:nvPr>
            <p:ph type="subTitle" idx="1"/>
          </p:nvPr>
        </p:nvSpPr>
        <p:spPr>
          <a:xfrm>
            <a:off x="132556" y="1199356"/>
            <a:ext cx="7030244" cy="3657600"/>
          </a:xfrm>
        </p:spPr>
        <p:txBody>
          <a:bodyPr rtlCol="0">
            <a:normAutofit lnSpcReduction="10000"/>
          </a:bodyPr>
          <a:lstStyle/>
          <a:p>
            <a:pPr algn="l" fontAlgn="auto">
              <a:spcAft>
                <a:spcPts val="0"/>
              </a:spcAft>
              <a:defRPr/>
            </a:pPr>
            <a:r>
              <a:rPr lang="en-US" sz="2000" b="1" dirty="0">
                <a:solidFill>
                  <a:schemeClr val="tx1"/>
                </a:solidFill>
                <a:latin typeface="Arial" panose="020B0604020202020204" pitchFamily="34" charset="0"/>
                <a:cs typeface="Arial" panose="020B0604020202020204" pitchFamily="34" charset="0"/>
              </a:rPr>
              <a:t>Throughout the day and throughout the entire school year</a:t>
            </a:r>
            <a:endParaRPr lang="en-US" sz="2000" dirty="0">
              <a:solidFill>
                <a:schemeClr val="tx1"/>
              </a:solidFill>
              <a:latin typeface="Arial" panose="020B0604020202020204" pitchFamily="34" charset="0"/>
              <a:cs typeface="Arial" panose="020B0604020202020204" pitchFamily="34" charset="0"/>
            </a:endParaRPr>
          </a:p>
          <a:p>
            <a:pPr marL="171450" indent="-171450" algn="l" fontAlgn="auto">
              <a:spcAft>
                <a:spcPts val="0"/>
              </a:spcAft>
              <a:buFont typeface="Arial" panose="020B0604020202020204" pitchFamily="34" charset="0"/>
              <a:buChar char="•"/>
              <a:defRPr/>
            </a:pPr>
            <a:r>
              <a:rPr lang="en-US" sz="1800" dirty="0">
                <a:solidFill>
                  <a:schemeClr val="tx1"/>
                </a:solidFill>
                <a:latin typeface="Arial" panose="020B0604020202020204" pitchFamily="34" charset="0"/>
                <a:cs typeface="Arial" panose="020B0604020202020204" pitchFamily="34" charset="0"/>
              </a:rPr>
              <a:t>GT students should be provided a </a:t>
            </a:r>
            <a:r>
              <a:rPr lang="en-US" sz="1800" b="1" dirty="0">
                <a:solidFill>
                  <a:schemeClr val="tx1"/>
                </a:solidFill>
                <a:latin typeface="Arial" panose="020B0604020202020204" pitchFamily="34" charset="0"/>
                <a:cs typeface="Arial" panose="020B0604020202020204" pitchFamily="34" charset="0"/>
              </a:rPr>
              <a:t>differentiated curriculum </a:t>
            </a:r>
            <a:r>
              <a:rPr lang="en-US" sz="1800" b="1" dirty="0" smtClean="0">
                <a:solidFill>
                  <a:schemeClr val="tx1"/>
                </a:solidFill>
                <a:latin typeface="Arial" panose="020B0604020202020204" pitchFamily="34" charset="0"/>
                <a:cs typeface="Arial" panose="020B0604020202020204" pitchFamily="34" charset="0"/>
              </a:rPr>
              <a:t>in:</a:t>
            </a:r>
          </a:p>
          <a:p>
            <a:pPr marL="628650" lvl="1" indent="-171450" algn="l" fontAlgn="auto">
              <a:spcAft>
                <a:spcPts val="0"/>
              </a:spcAft>
              <a:buFont typeface="Arial" panose="020B0604020202020204" pitchFamily="34" charset="0"/>
              <a:buChar char="•"/>
              <a:defRPr/>
            </a:pPr>
            <a:r>
              <a:rPr lang="en-US" sz="1800" b="1" dirty="0">
                <a:solidFill>
                  <a:schemeClr val="tx1"/>
                </a:solidFill>
                <a:latin typeface="Arial" panose="020B0604020202020204" pitchFamily="34" charset="0"/>
                <a:cs typeface="Arial" panose="020B0604020202020204" pitchFamily="34" charset="0"/>
              </a:rPr>
              <a:t>T</a:t>
            </a:r>
            <a:r>
              <a:rPr lang="en-US" sz="1800" b="1" dirty="0" smtClean="0">
                <a:solidFill>
                  <a:schemeClr val="tx1"/>
                </a:solidFill>
                <a:latin typeface="Arial" panose="020B0604020202020204" pitchFamily="34" charset="0"/>
                <a:cs typeface="Arial" panose="020B0604020202020204" pitchFamily="34" charset="0"/>
              </a:rPr>
              <a:t>he </a:t>
            </a:r>
            <a:r>
              <a:rPr lang="en-US" sz="1800" b="1" dirty="0">
                <a:solidFill>
                  <a:schemeClr val="tx1"/>
                </a:solidFill>
                <a:latin typeface="Arial" panose="020B0604020202020204" pitchFamily="34" charset="0"/>
                <a:cs typeface="Arial" panose="020B0604020202020204" pitchFamily="34" charset="0"/>
              </a:rPr>
              <a:t>four foundation </a:t>
            </a:r>
            <a:r>
              <a:rPr lang="en-US" sz="1800" b="1" dirty="0" smtClean="0">
                <a:solidFill>
                  <a:schemeClr val="tx1"/>
                </a:solidFill>
                <a:latin typeface="Arial" panose="020B0604020202020204" pitchFamily="34" charset="0"/>
                <a:cs typeface="Arial" panose="020B0604020202020204" pitchFamily="34" charset="0"/>
              </a:rPr>
              <a:t>areas</a:t>
            </a:r>
          </a:p>
          <a:p>
            <a:pPr marL="628650" lvl="1" indent="-171450" algn="l" fontAlgn="auto">
              <a:spcAft>
                <a:spcPts val="0"/>
              </a:spcAft>
              <a:buFont typeface="Arial" panose="020B0604020202020204" pitchFamily="34" charset="0"/>
              <a:buChar char="•"/>
              <a:defRPr/>
            </a:pPr>
            <a:r>
              <a:rPr lang="en-US" sz="1800" b="1" dirty="0" smtClean="0">
                <a:solidFill>
                  <a:schemeClr val="tx1"/>
                </a:solidFill>
                <a:latin typeface="Arial" panose="020B0604020202020204" pitchFamily="34" charset="0"/>
                <a:cs typeface="Arial" panose="020B0604020202020204" pitchFamily="34" charset="0"/>
              </a:rPr>
              <a:t>Creativity</a:t>
            </a:r>
          </a:p>
          <a:p>
            <a:pPr marL="628650" lvl="1" indent="-171450" algn="l" fontAlgn="auto">
              <a:spcAft>
                <a:spcPts val="0"/>
              </a:spcAft>
              <a:buFont typeface="Arial" panose="020B0604020202020204" pitchFamily="34" charset="0"/>
              <a:buChar char="•"/>
              <a:defRPr/>
            </a:pPr>
            <a:r>
              <a:rPr lang="en-US" sz="1800" b="1" dirty="0" smtClean="0">
                <a:solidFill>
                  <a:schemeClr val="tx1"/>
                </a:solidFill>
                <a:latin typeface="Arial" panose="020B0604020202020204" pitchFamily="34" charset="0"/>
                <a:cs typeface="Arial" panose="020B0604020202020204" pitchFamily="34" charset="0"/>
              </a:rPr>
              <a:t>Leadership</a:t>
            </a:r>
          </a:p>
          <a:p>
            <a:pPr marL="628650" lvl="1" indent="-171450" algn="l" fontAlgn="auto">
              <a:spcAft>
                <a:spcPts val="0"/>
              </a:spcAft>
              <a:buFont typeface="Arial" panose="020B0604020202020204" pitchFamily="34" charset="0"/>
              <a:buChar char="•"/>
              <a:defRPr/>
            </a:pPr>
            <a:r>
              <a:rPr lang="en-US" sz="1800" b="1" dirty="0">
                <a:solidFill>
                  <a:schemeClr val="tx1"/>
                </a:solidFill>
                <a:latin typeface="Arial" panose="020B0604020202020204" pitchFamily="34" charset="0"/>
                <a:cs typeface="Arial" panose="020B0604020202020204" pitchFamily="34" charset="0"/>
              </a:rPr>
              <a:t>F</a:t>
            </a:r>
            <a:r>
              <a:rPr lang="en-US" sz="1800" b="1" dirty="0" smtClean="0">
                <a:solidFill>
                  <a:schemeClr val="tx1"/>
                </a:solidFill>
                <a:latin typeface="Arial" panose="020B0604020202020204" pitchFamily="34" charset="0"/>
                <a:cs typeface="Arial" panose="020B0604020202020204" pitchFamily="34" charset="0"/>
              </a:rPr>
              <a:t>ine </a:t>
            </a:r>
            <a:r>
              <a:rPr lang="en-US" sz="1800" b="1" dirty="0">
                <a:solidFill>
                  <a:schemeClr val="tx1"/>
                </a:solidFill>
                <a:latin typeface="Arial" panose="020B0604020202020204" pitchFamily="34" charset="0"/>
                <a:cs typeface="Arial" panose="020B0604020202020204" pitchFamily="34" charset="0"/>
              </a:rPr>
              <a:t>arts</a:t>
            </a:r>
          </a:p>
          <a:p>
            <a:pPr marL="171450" indent="-171450" algn="l" fontAlgn="auto">
              <a:spcAft>
                <a:spcPts val="0"/>
              </a:spcAft>
              <a:buFont typeface="Arial" panose="020B0604020202020204" pitchFamily="34" charset="0"/>
              <a:buChar char="•"/>
              <a:defRPr/>
            </a:pPr>
            <a:r>
              <a:rPr lang="en-US" sz="2000" dirty="0">
                <a:solidFill>
                  <a:schemeClr val="tx1"/>
                </a:solidFill>
                <a:latin typeface="Arial" panose="020B0604020202020204" pitchFamily="34" charset="0"/>
                <a:cs typeface="Arial" panose="020B0604020202020204" pitchFamily="34" charset="0"/>
              </a:rPr>
              <a:t>GT students should be provided opportunities to </a:t>
            </a:r>
            <a:r>
              <a:rPr lang="en-US" sz="2000" dirty="0" smtClean="0">
                <a:solidFill>
                  <a:schemeClr val="tx1"/>
                </a:solidFill>
                <a:latin typeface="Arial" panose="020B0604020202020204" pitchFamily="34" charset="0"/>
                <a:cs typeface="Arial" panose="020B0604020202020204" pitchFamily="34" charset="0"/>
              </a:rPr>
              <a:t>work</a:t>
            </a:r>
          </a:p>
          <a:p>
            <a:pPr marL="628650" lvl="1" indent="-171450" algn="l" fontAlgn="auto">
              <a:spcAft>
                <a:spcPts val="0"/>
              </a:spcAft>
              <a:buFont typeface="Arial" panose="020B0604020202020204" pitchFamily="34" charset="0"/>
              <a:buChar char="•"/>
              <a:defRPr/>
            </a:pPr>
            <a:r>
              <a:rPr lang="en-US" sz="1800" dirty="0" smtClean="0">
                <a:solidFill>
                  <a:schemeClr val="tx1"/>
                </a:solidFill>
                <a:latin typeface="Arial" panose="020B0604020202020204" pitchFamily="34" charset="0"/>
                <a:cs typeface="Arial" panose="020B0604020202020204" pitchFamily="34" charset="0"/>
              </a:rPr>
              <a:t>In </a:t>
            </a:r>
            <a:r>
              <a:rPr lang="en-US" sz="1800" dirty="0">
                <a:solidFill>
                  <a:schemeClr val="tx1"/>
                </a:solidFill>
                <a:latin typeface="Arial" panose="020B0604020202020204" pitchFamily="34" charset="0"/>
                <a:cs typeface="Arial" panose="020B0604020202020204" pitchFamily="34" charset="0"/>
              </a:rPr>
              <a:t>groups with </a:t>
            </a:r>
            <a:r>
              <a:rPr lang="en-US" sz="1800" b="1" dirty="0">
                <a:solidFill>
                  <a:schemeClr val="tx1"/>
                </a:solidFill>
                <a:latin typeface="Arial" panose="020B0604020202020204" pitchFamily="34" charset="0"/>
                <a:cs typeface="Arial" panose="020B0604020202020204" pitchFamily="34" charset="0"/>
              </a:rPr>
              <a:t>like </a:t>
            </a:r>
            <a:r>
              <a:rPr lang="en-US" sz="1800" b="1" dirty="0" smtClean="0">
                <a:solidFill>
                  <a:schemeClr val="tx1"/>
                </a:solidFill>
                <a:latin typeface="Arial" panose="020B0604020202020204" pitchFamily="34" charset="0"/>
                <a:cs typeface="Arial" panose="020B0604020202020204" pitchFamily="34" charset="0"/>
              </a:rPr>
              <a:t>peers</a:t>
            </a:r>
          </a:p>
          <a:p>
            <a:pPr marL="628650" lvl="1" indent="-171450" algn="l" fontAlgn="auto">
              <a:spcAft>
                <a:spcPts val="0"/>
              </a:spcAft>
              <a:buFont typeface="Arial" panose="020B0604020202020204" pitchFamily="34" charset="0"/>
              <a:buChar char="•"/>
              <a:defRPr/>
            </a:pPr>
            <a:r>
              <a:rPr lang="en-US" sz="1800" dirty="0" smtClean="0">
                <a:solidFill>
                  <a:schemeClr val="tx1"/>
                </a:solidFill>
                <a:latin typeface="Arial" panose="020B0604020202020204" pitchFamily="34" charset="0"/>
                <a:cs typeface="Arial" panose="020B0604020202020204" pitchFamily="34" charset="0"/>
              </a:rPr>
              <a:t>With </a:t>
            </a:r>
            <a:r>
              <a:rPr lang="en-US" sz="1800" b="1" dirty="0">
                <a:solidFill>
                  <a:schemeClr val="tx1"/>
                </a:solidFill>
                <a:latin typeface="Arial" panose="020B0604020202020204" pitchFamily="34" charset="0"/>
                <a:cs typeface="Arial" panose="020B0604020202020204" pitchFamily="34" charset="0"/>
              </a:rPr>
              <a:t>other </a:t>
            </a:r>
            <a:r>
              <a:rPr lang="en-US" sz="1800" b="1" dirty="0" smtClean="0">
                <a:solidFill>
                  <a:schemeClr val="tx1"/>
                </a:solidFill>
                <a:latin typeface="Arial" panose="020B0604020202020204" pitchFamily="34" charset="0"/>
                <a:cs typeface="Arial" panose="020B0604020202020204" pitchFamily="34" charset="0"/>
              </a:rPr>
              <a:t>students</a:t>
            </a:r>
          </a:p>
          <a:p>
            <a:pPr marL="628650" lvl="1" indent="-171450" algn="l" fontAlgn="auto">
              <a:spcAft>
                <a:spcPts val="0"/>
              </a:spcAft>
              <a:buFont typeface="Arial" panose="020B0604020202020204" pitchFamily="34" charset="0"/>
              <a:buChar char="•"/>
              <a:defRPr/>
            </a:pPr>
            <a:r>
              <a:rPr lang="en-US" sz="1800" b="1" dirty="0" smtClean="0">
                <a:solidFill>
                  <a:schemeClr val="tx1"/>
                </a:solidFill>
                <a:latin typeface="Arial" panose="020B0604020202020204" pitchFamily="34" charset="0"/>
                <a:cs typeface="Arial" panose="020B0604020202020204" pitchFamily="34" charset="0"/>
              </a:rPr>
              <a:t>Independently</a:t>
            </a:r>
          </a:p>
          <a:p>
            <a:pPr algn="l" fontAlgn="auto">
              <a:spcAft>
                <a:spcPts val="0"/>
              </a:spcAft>
              <a:defRPr/>
            </a:pPr>
            <a:endParaRPr lang="en-US" sz="1600" dirty="0" smtClean="0">
              <a:ln>
                <a:solidFill>
                  <a:schemeClr val="tx1"/>
                </a:solidFill>
              </a:ln>
              <a:solidFill>
                <a:schemeClr val="tx1"/>
              </a:solidFill>
              <a:latin typeface="Arial" panose="020B0604020202020204" pitchFamily="34" charset="0"/>
              <a:cs typeface="Arial" panose="020B0604020202020204" pitchFamily="34" charset="0"/>
            </a:endParaRPr>
          </a:p>
          <a:p>
            <a:pPr marL="742950" lvl="1" indent="-285750" algn="l" fontAlgn="auto">
              <a:spcAft>
                <a:spcPts val="0"/>
              </a:spcAft>
              <a:buFont typeface="Arial" panose="020B0604020202020204" pitchFamily="34" charset="0"/>
              <a:buChar char="•"/>
              <a:defRPr/>
            </a:pPr>
            <a:endParaRPr lang="en-US" sz="1050" dirty="0">
              <a:solidFill>
                <a:schemeClr val="tx1"/>
              </a:solidFill>
              <a:latin typeface="Arial" panose="020B0604020202020204" pitchFamily="34" charset="0"/>
              <a:cs typeface="Arial" panose="020B0604020202020204" pitchFamily="34" charset="0"/>
            </a:endParaRPr>
          </a:p>
          <a:p>
            <a:pPr algn="l" fontAlgn="auto">
              <a:spcAft>
                <a:spcPts val="0"/>
              </a:spcAft>
              <a:defRPr/>
            </a:pPr>
            <a:endParaRPr lang="en-US" sz="1600" b="1" dirty="0">
              <a:ln>
                <a:solidFill>
                  <a:schemeClr val="tx1"/>
                </a:solidFill>
              </a:ln>
              <a:solidFill>
                <a:schemeClr val="tx1"/>
              </a:solidFill>
              <a:latin typeface="Arial" panose="020B0604020202020204" pitchFamily="34" charset="0"/>
              <a:cs typeface="Arial" panose="020B0604020202020204" pitchFamily="34" charset="0"/>
            </a:endParaRPr>
          </a:p>
        </p:txBody>
      </p:sp>
      <p:pic>
        <p:nvPicPr>
          <p:cNvPr id="68614" name="Picture 2"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524750" y="1922068"/>
            <a:ext cx="14462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0" y="3733800"/>
            <a:ext cx="1286639"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6"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796" y="4791552"/>
            <a:ext cx="1004888" cy="66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7" name="Picture 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19681" y="4769823"/>
            <a:ext cx="1037995"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19269" y="4791552"/>
            <a:ext cx="103484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9" name="Picture 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1603" y="4785563"/>
            <a:ext cx="1041400" cy="6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9"/>
          <a:stretch>
            <a:fillRect/>
          </a:stretch>
        </p:blipFill>
        <p:spPr>
          <a:xfrm>
            <a:off x="7235787" y="-4156"/>
            <a:ext cx="1908213" cy="1908213"/>
          </a:xfrm>
          <a:prstGeom prst="rect">
            <a:avLst/>
          </a:prstGeom>
        </p:spPr>
      </p:pic>
      <p:pic>
        <p:nvPicPr>
          <p:cNvPr id="4" name="Picture 3"/>
          <p:cNvPicPr>
            <a:picLocks noChangeAspect="1"/>
          </p:cNvPicPr>
          <p:nvPr/>
        </p:nvPicPr>
        <p:blipFill>
          <a:blip r:embed="rId10"/>
          <a:stretch>
            <a:fillRect/>
          </a:stretch>
        </p:blipFill>
        <p:spPr>
          <a:xfrm>
            <a:off x="-793" y="5727647"/>
            <a:ext cx="9144793" cy="114005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2400" y="1668821"/>
            <a:ext cx="7053004" cy="533400"/>
          </a:xfrm>
          <a:ln w="28575">
            <a:solidFill>
              <a:schemeClr val="tx2">
                <a:lumMod val="40000"/>
                <a:lumOff val="60000"/>
              </a:schemeClr>
            </a:solidFill>
          </a:ln>
        </p:spPr>
        <p:txBody>
          <a:bodyPr>
            <a:normAutofit/>
          </a:bodyPr>
          <a:lstStyle/>
          <a:p>
            <a:pPr algn="ctr"/>
            <a:r>
              <a:rPr lang="en-US" sz="2400" dirty="0">
                <a:solidFill>
                  <a:srgbClr val="FF00FF"/>
                </a:solidFill>
              </a:rPr>
              <a:t>2017-2018 Elementary GT Program</a:t>
            </a:r>
            <a:endParaRPr lang="en-US" sz="2400" dirty="0">
              <a:ln>
                <a:solidFill>
                  <a:srgbClr val="99A4AE"/>
                </a:solidFill>
              </a:ln>
              <a:solidFill>
                <a:srgbClr val="FF00FF"/>
              </a:solidFill>
            </a:endParaRPr>
          </a:p>
        </p:txBody>
      </p:sp>
      <p:pic>
        <p:nvPicPr>
          <p:cNvPr id="3" name="Picture 2"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589824" y="1688665"/>
            <a:ext cx="14462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65152" y="2202221"/>
            <a:ext cx="6767253" cy="3693319"/>
          </a:xfrm>
          <a:prstGeom prst="rect">
            <a:avLst/>
          </a:prstGeom>
          <a:noFill/>
        </p:spPr>
        <p:txBody>
          <a:bodyPr wrap="square" rtlCol="0">
            <a:spAutoFit/>
          </a:bodyPr>
          <a:lstStyle/>
          <a:p>
            <a:r>
              <a:rPr lang="en-US" b="1" dirty="0" smtClean="0">
                <a:solidFill>
                  <a:srgbClr val="FF3399"/>
                </a:solidFill>
              </a:rPr>
              <a:t>1</a:t>
            </a:r>
            <a:r>
              <a:rPr lang="en-US" b="1" baseline="30000" dirty="0" smtClean="0">
                <a:solidFill>
                  <a:srgbClr val="FF3399"/>
                </a:solidFill>
              </a:rPr>
              <a:t>ST</a:t>
            </a:r>
            <a:r>
              <a:rPr lang="en-US" b="1" dirty="0" smtClean="0">
                <a:solidFill>
                  <a:srgbClr val="FF3399"/>
                </a:solidFill>
              </a:rPr>
              <a:t> COMPONENT:</a:t>
            </a:r>
          </a:p>
          <a:p>
            <a:r>
              <a:rPr lang="en-US" b="1" dirty="0" smtClean="0"/>
              <a:t>Depth and Complexity/Differentiation</a:t>
            </a:r>
            <a:r>
              <a:rPr lang="en-US" dirty="0" smtClean="0"/>
              <a:t>: target questioning and answering during instructional time</a:t>
            </a:r>
          </a:p>
          <a:p>
            <a:pPr marL="742950" lvl="1" indent="-285750">
              <a:buFont typeface="Arial" panose="020B0604020202020204" pitchFamily="34" charset="0"/>
              <a:buChar char="•"/>
            </a:pPr>
            <a:r>
              <a:rPr lang="en-US" dirty="0" smtClean="0"/>
              <a:t>By 3</a:t>
            </a:r>
            <a:r>
              <a:rPr lang="en-US" baseline="30000" dirty="0" smtClean="0"/>
              <a:t>rd</a:t>
            </a:r>
            <a:r>
              <a:rPr lang="en-US" dirty="0" smtClean="0"/>
              <a:t> 6-Weeks:  students should be creating higher level questions in content areas, throughout lessons</a:t>
            </a:r>
          </a:p>
          <a:p>
            <a:pPr marL="1200150" lvl="2" indent="-285750">
              <a:buFont typeface="Arial" panose="020B0604020202020204" pitchFamily="34" charset="0"/>
              <a:buChar char="•"/>
            </a:pPr>
            <a:r>
              <a:rPr lang="en-US" dirty="0" smtClean="0"/>
              <a:t>Students may challenge each other with their questions and answers</a:t>
            </a:r>
          </a:p>
          <a:p>
            <a:pPr lvl="2"/>
            <a:endParaRPr lang="en-US" dirty="0"/>
          </a:p>
          <a:p>
            <a:pPr marL="742950" lvl="1" indent="-285750">
              <a:buFont typeface="Arial" panose="020B0604020202020204" pitchFamily="34" charset="0"/>
              <a:buChar char="•"/>
            </a:pPr>
            <a:r>
              <a:rPr lang="en-US" dirty="0" smtClean="0"/>
              <a:t>Within each content area folder, resources are available:</a:t>
            </a:r>
          </a:p>
          <a:p>
            <a:pPr marL="1200150" lvl="2" indent="-285750">
              <a:buFont typeface="Arial" panose="020B0604020202020204" pitchFamily="34" charset="0"/>
              <a:buChar char="•"/>
            </a:pPr>
            <a:r>
              <a:rPr lang="en-US" dirty="0" smtClean="0"/>
              <a:t>Roadmaps integrating Depth and Complexity Frames</a:t>
            </a:r>
          </a:p>
          <a:p>
            <a:pPr marL="1200150" lvl="2" indent="-285750">
              <a:buFont typeface="Arial" panose="020B0604020202020204" pitchFamily="34" charset="0"/>
              <a:buChar char="•"/>
            </a:pPr>
            <a:r>
              <a:rPr lang="en-US" dirty="0" smtClean="0"/>
              <a:t>Depth and Complexity – Frames </a:t>
            </a:r>
          </a:p>
          <a:p>
            <a:pPr marL="1200150" lvl="2" indent="-285750">
              <a:buFont typeface="Arial" panose="020B0604020202020204" pitchFamily="34" charset="0"/>
              <a:buChar char="•"/>
            </a:pPr>
            <a:endParaRPr lang="en-US" dirty="0"/>
          </a:p>
        </p:txBody>
      </p:sp>
      <p:pic>
        <p:nvPicPr>
          <p:cNvPr id="7" name="Picture 6"/>
          <p:cNvPicPr>
            <a:picLocks noChangeAspect="1"/>
          </p:cNvPicPr>
          <p:nvPr/>
        </p:nvPicPr>
        <p:blipFill>
          <a:blip r:embed="rId4"/>
          <a:stretch>
            <a:fillRect/>
          </a:stretch>
        </p:blipFill>
        <p:spPr>
          <a:xfrm>
            <a:off x="7462465" y="-12266"/>
            <a:ext cx="1700931" cy="1700931"/>
          </a:xfrm>
          <a:prstGeom prst="rect">
            <a:avLst/>
          </a:prstGeom>
        </p:spPr>
      </p:pic>
      <p:pic>
        <p:nvPicPr>
          <p:cNvPr id="8" name="Picture 7"/>
          <p:cNvPicPr>
            <a:picLocks noChangeAspect="1"/>
          </p:cNvPicPr>
          <p:nvPr/>
        </p:nvPicPr>
        <p:blipFill>
          <a:blip r:embed="rId5"/>
          <a:stretch>
            <a:fillRect/>
          </a:stretch>
        </p:blipFill>
        <p:spPr>
          <a:xfrm>
            <a:off x="-10492" y="5717949"/>
            <a:ext cx="9144793" cy="1140051"/>
          </a:xfrm>
          <a:prstGeom prst="rect">
            <a:avLst/>
          </a:prstGeom>
        </p:spPr>
      </p:pic>
      <p:pic>
        <p:nvPicPr>
          <p:cNvPr id="9" name="Picture 8"/>
          <p:cNvPicPr>
            <a:picLocks noChangeAspect="1"/>
          </p:cNvPicPr>
          <p:nvPr/>
        </p:nvPicPr>
        <p:blipFill>
          <a:blip r:embed="rId6"/>
          <a:stretch>
            <a:fillRect/>
          </a:stretch>
        </p:blipFill>
        <p:spPr>
          <a:xfrm>
            <a:off x="-76200" y="46961"/>
            <a:ext cx="7449958" cy="1432684"/>
          </a:xfrm>
          <a:prstGeom prst="rect">
            <a:avLst/>
          </a:prstGeom>
        </p:spPr>
      </p:pic>
    </p:spTree>
    <p:extLst>
      <p:ext uri="{BB962C8B-B14F-4D97-AF65-F5344CB8AC3E}">
        <p14:creationId xmlns:p14="http://schemas.microsoft.com/office/powerpoint/2010/main" val="4104073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2400" y="152400"/>
            <a:ext cx="7162800" cy="1400280"/>
          </a:xfrm>
          <a:ln w="28575">
            <a:solidFill>
              <a:schemeClr val="tx2">
                <a:lumMod val="40000"/>
                <a:lumOff val="60000"/>
              </a:schemeClr>
            </a:solidFill>
          </a:ln>
        </p:spPr>
        <p:txBody>
          <a:bodyPr>
            <a:noAutofit/>
          </a:bodyPr>
          <a:lstStyle/>
          <a:p>
            <a:pPr algn="l"/>
            <a:r>
              <a:rPr lang="en-US" sz="2700" dirty="0">
                <a:solidFill>
                  <a:srgbClr val="FF00FF"/>
                </a:solidFill>
              </a:rPr>
              <a:t>Services for Gifted/Talented Students &amp; </a:t>
            </a:r>
            <a:r>
              <a:rPr lang="en-US" sz="2700" dirty="0" smtClean="0">
                <a:solidFill>
                  <a:srgbClr val="FF00FF"/>
                </a:solidFill>
              </a:rPr>
              <a:t/>
            </a:r>
            <a:br>
              <a:rPr lang="en-US" sz="2700" dirty="0" smtClean="0">
                <a:solidFill>
                  <a:srgbClr val="FF00FF"/>
                </a:solidFill>
              </a:rPr>
            </a:br>
            <a:r>
              <a:rPr lang="en-US" sz="2700" dirty="0" smtClean="0">
                <a:solidFill>
                  <a:srgbClr val="FF00FF"/>
                </a:solidFill>
              </a:rPr>
              <a:t>Advanced </a:t>
            </a:r>
            <a:r>
              <a:rPr lang="en-US" sz="2700" dirty="0">
                <a:solidFill>
                  <a:srgbClr val="FF00FF"/>
                </a:solidFill>
              </a:rPr>
              <a:t>Learners</a:t>
            </a:r>
            <a:r>
              <a:rPr lang="en-US" sz="2200" dirty="0">
                <a:ln>
                  <a:solidFill>
                    <a:prstClr val="white"/>
                  </a:solidFill>
                </a:ln>
                <a:solidFill>
                  <a:prstClr val="black"/>
                </a:solidFill>
                <a:effectLst/>
                <a:latin typeface="Arial Black" panose="020B0A04020102020204" pitchFamily="34" charset="0"/>
              </a:rPr>
              <a:t/>
            </a:r>
            <a:br>
              <a:rPr lang="en-US" sz="2200" dirty="0">
                <a:ln>
                  <a:solidFill>
                    <a:prstClr val="white"/>
                  </a:solidFill>
                </a:ln>
                <a:solidFill>
                  <a:prstClr val="black"/>
                </a:solidFill>
                <a:effectLst/>
                <a:latin typeface="Arial Black" panose="020B0A04020102020204" pitchFamily="34" charset="0"/>
              </a:rPr>
            </a:br>
            <a:r>
              <a:rPr lang="en-US" sz="2800" dirty="0">
                <a:ln>
                  <a:solidFill>
                    <a:prstClr val="white"/>
                  </a:solidFill>
                </a:ln>
                <a:solidFill>
                  <a:prstClr val="black"/>
                </a:solidFill>
                <a:effectLst/>
                <a:latin typeface="Arial Black" panose="020B0A04020102020204" pitchFamily="34" charset="0"/>
              </a:rPr>
              <a:t>DURING THE SCHOOL DAY</a:t>
            </a:r>
            <a:endParaRPr lang="en-US" sz="2000" dirty="0">
              <a:ln>
                <a:solidFill>
                  <a:srgbClr val="C7E2FB"/>
                </a:solidFill>
              </a:ln>
              <a:solidFill>
                <a:schemeClr val="bg1"/>
              </a:solidFill>
              <a:effectLst/>
              <a:latin typeface="Arial Black" panose="020B0A04020102020204" pitchFamily="34" charset="0"/>
            </a:endParaRPr>
          </a:p>
        </p:txBody>
      </p:sp>
      <p:pic>
        <p:nvPicPr>
          <p:cNvPr id="3" name="Picture 2"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45834" y="1788948"/>
            <a:ext cx="1295400" cy="92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9400" y="1645514"/>
            <a:ext cx="2141348" cy="781364"/>
          </a:xfrm>
          <a:prstGeom prst="rect">
            <a:avLst/>
          </a:prstGeom>
        </p:spPr>
      </p:pic>
      <p:sp>
        <p:nvSpPr>
          <p:cNvPr id="7" name="TextBox 6"/>
          <p:cNvSpPr txBox="1"/>
          <p:nvPr/>
        </p:nvSpPr>
        <p:spPr>
          <a:xfrm>
            <a:off x="228600" y="2819400"/>
            <a:ext cx="6757269" cy="3170099"/>
          </a:xfrm>
          <a:prstGeom prst="rect">
            <a:avLst/>
          </a:prstGeom>
          <a:noFill/>
        </p:spPr>
        <p:txBody>
          <a:bodyPr wrap="square" rtlCol="0">
            <a:spAutoFit/>
          </a:bodyPr>
          <a:lstStyle/>
          <a:p>
            <a:r>
              <a:rPr lang="en-US" b="1" dirty="0" smtClean="0">
                <a:ln>
                  <a:solidFill>
                    <a:srgbClr val="0000CC"/>
                  </a:solidFill>
                </a:ln>
                <a:solidFill>
                  <a:srgbClr val="FF3399"/>
                </a:solidFill>
              </a:rPr>
              <a:t>2</a:t>
            </a:r>
            <a:r>
              <a:rPr lang="en-US" b="1" baseline="30000" dirty="0" smtClean="0">
                <a:ln>
                  <a:solidFill>
                    <a:srgbClr val="0000CC"/>
                  </a:solidFill>
                </a:ln>
                <a:solidFill>
                  <a:srgbClr val="FF3399"/>
                </a:solidFill>
              </a:rPr>
              <a:t>ND</a:t>
            </a:r>
            <a:r>
              <a:rPr lang="en-US" b="1" dirty="0" smtClean="0">
                <a:ln>
                  <a:solidFill>
                    <a:srgbClr val="0000CC"/>
                  </a:solidFill>
                </a:ln>
                <a:solidFill>
                  <a:srgbClr val="FF3399"/>
                </a:solidFill>
              </a:rPr>
              <a:t> COMPONENT</a:t>
            </a:r>
          </a:p>
          <a:p>
            <a:pPr algn="ctr"/>
            <a:r>
              <a:rPr lang="en-US" b="1" dirty="0" smtClean="0">
                <a:ln>
                  <a:solidFill>
                    <a:srgbClr val="0000CC"/>
                  </a:solidFill>
                </a:ln>
                <a:solidFill>
                  <a:srgbClr val="FF0000"/>
                </a:solidFill>
              </a:rPr>
              <a:t>ELEMENTARY CAMPUSES</a:t>
            </a:r>
          </a:p>
          <a:p>
            <a:pPr marL="285750" indent="-285750">
              <a:buFont typeface="Arial" panose="020B0604020202020204" pitchFamily="34" charset="0"/>
              <a:buChar char="•"/>
            </a:pPr>
            <a:r>
              <a:rPr lang="en-US" sz="1600" b="1" dirty="0" smtClean="0">
                <a:ln>
                  <a:solidFill>
                    <a:srgbClr val="0000CC"/>
                  </a:solidFill>
                </a:ln>
                <a:solidFill>
                  <a:srgbClr val="FF0000"/>
                </a:solidFill>
              </a:rPr>
              <a:t>Enrichment Period </a:t>
            </a:r>
            <a:r>
              <a:rPr lang="en-US" sz="1600" b="1" dirty="0" smtClean="0"/>
              <a:t>(Non-negotiable) – 35-minute daily enrichment</a:t>
            </a:r>
          </a:p>
          <a:p>
            <a:pPr marL="742950" lvl="1" indent="-285750">
              <a:buFont typeface="Arial" panose="020B0604020202020204" pitchFamily="34" charset="0"/>
              <a:buChar char="•"/>
            </a:pPr>
            <a:r>
              <a:rPr lang="en-US" sz="1600" b="1" dirty="0" smtClean="0"/>
              <a:t>Model:</a:t>
            </a:r>
          </a:p>
          <a:p>
            <a:pPr marL="1200150" lvl="2" indent="-285750">
              <a:buFont typeface="Arial" panose="020B0604020202020204" pitchFamily="34" charset="0"/>
              <a:buChar char="•"/>
            </a:pPr>
            <a:r>
              <a:rPr lang="en-US" sz="1600" b="1" dirty="0" smtClean="0"/>
              <a:t>Each grade level “regroups” for 35 minutes per day</a:t>
            </a:r>
          </a:p>
          <a:p>
            <a:pPr marL="1657350" lvl="3" indent="-285750">
              <a:buFont typeface="Arial" panose="020B0604020202020204" pitchFamily="34" charset="0"/>
              <a:buChar char="•"/>
            </a:pPr>
            <a:r>
              <a:rPr lang="en-US" sz="1600" b="1" dirty="0" smtClean="0"/>
              <a:t>GT:  One teacher serves the GT-identified and students who do not need </a:t>
            </a:r>
            <a:r>
              <a:rPr lang="en-US" sz="1600" b="1" dirty="0" err="1" smtClean="0"/>
              <a:t>RtI</a:t>
            </a:r>
            <a:r>
              <a:rPr lang="en-US" sz="1600" b="1" dirty="0" smtClean="0"/>
              <a:t>…teachers may rotate by content area</a:t>
            </a:r>
          </a:p>
          <a:p>
            <a:pPr marL="1657350" lvl="3" indent="-285750">
              <a:buFont typeface="Arial" panose="020B0604020202020204" pitchFamily="34" charset="0"/>
              <a:buChar char="•"/>
            </a:pPr>
            <a:r>
              <a:rPr lang="en-US" sz="1600" b="1" dirty="0" err="1" smtClean="0"/>
              <a:t>RtI</a:t>
            </a:r>
            <a:r>
              <a:rPr lang="en-US" sz="1600" b="1" dirty="0" smtClean="0"/>
              <a:t>:  Other teachers work with students in </a:t>
            </a:r>
            <a:r>
              <a:rPr lang="en-US" sz="1600" b="1" dirty="0" err="1" smtClean="0"/>
              <a:t>RtI</a:t>
            </a:r>
          </a:p>
          <a:p>
            <a:pPr marL="742950" lvl="1" indent="-285750">
              <a:buFont typeface="Arial" panose="020B0604020202020204" pitchFamily="34" charset="0"/>
              <a:buChar char="•"/>
            </a:pPr>
            <a:endParaRPr lang="en-US" dirty="0" smtClean="0"/>
          </a:p>
          <a:p>
            <a:endParaRPr lang="en-US" dirty="0"/>
          </a:p>
        </p:txBody>
      </p:sp>
      <p:pic>
        <p:nvPicPr>
          <p:cNvPr id="6" name="Picture 5"/>
          <p:cNvPicPr>
            <a:picLocks noChangeAspect="1"/>
          </p:cNvPicPr>
          <p:nvPr/>
        </p:nvPicPr>
        <p:blipFill>
          <a:blip r:embed="rId5"/>
          <a:stretch>
            <a:fillRect/>
          </a:stretch>
        </p:blipFill>
        <p:spPr>
          <a:xfrm>
            <a:off x="7443069" y="0"/>
            <a:ext cx="1700931" cy="1700931"/>
          </a:xfrm>
          <a:prstGeom prst="rect">
            <a:avLst/>
          </a:prstGeom>
        </p:spPr>
      </p:pic>
      <p:pic>
        <p:nvPicPr>
          <p:cNvPr id="8" name="Picture 7"/>
          <p:cNvPicPr>
            <a:picLocks noChangeAspect="1"/>
          </p:cNvPicPr>
          <p:nvPr/>
        </p:nvPicPr>
        <p:blipFill>
          <a:blip r:embed="rId6"/>
          <a:stretch>
            <a:fillRect/>
          </a:stretch>
        </p:blipFill>
        <p:spPr>
          <a:xfrm>
            <a:off x="-793" y="5717949"/>
            <a:ext cx="9144793" cy="1140051"/>
          </a:xfrm>
          <a:prstGeom prst="rect">
            <a:avLst/>
          </a:prstGeom>
        </p:spPr>
      </p:pic>
    </p:spTree>
    <p:extLst>
      <p:ext uri="{BB962C8B-B14F-4D97-AF65-F5344CB8AC3E}">
        <p14:creationId xmlns:p14="http://schemas.microsoft.com/office/powerpoint/2010/main" val="33890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6200" y="9698"/>
            <a:ext cx="6858000" cy="1763366"/>
          </a:xfrm>
          <a:ln w="28575">
            <a:solidFill>
              <a:schemeClr val="tx2">
                <a:lumMod val="40000"/>
                <a:lumOff val="60000"/>
              </a:schemeClr>
            </a:solidFill>
          </a:ln>
        </p:spPr>
        <p:txBody>
          <a:bodyPr>
            <a:normAutofit fontScale="90000"/>
          </a:bodyPr>
          <a:lstStyle/>
          <a:p>
            <a:pPr algn="ctr"/>
            <a:r>
              <a:rPr lang="en-US" sz="2700" dirty="0">
                <a:solidFill>
                  <a:srgbClr val="FF00FF"/>
                </a:solidFill>
              </a:rPr>
              <a:t>Services for Gifted/Talented </a:t>
            </a:r>
            <a:r>
              <a:rPr lang="en-US" sz="2700" dirty="0" smtClean="0">
                <a:solidFill>
                  <a:srgbClr val="FF00FF"/>
                </a:solidFill>
              </a:rPr>
              <a:t>Students</a:t>
            </a:r>
            <a:br>
              <a:rPr lang="en-US" sz="2700" dirty="0" smtClean="0">
                <a:solidFill>
                  <a:srgbClr val="FF00FF"/>
                </a:solidFill>
              </a:rPr>
            </a:br>
            <a:r>
              <a:rPr lang="en-US" sz="2700" dirty="0" smtClean="0">
                <a:solidFill>
                  <a:srgbClr val="FF00FF"/>
                </a:solidFill>
              </a:rPr>
              <a:t> </a:t>
            </a:r>
            <a:r>
              <a:rPr lang="en-US" sz="2700" dirty="0">
                <a:solidFill>
                  <a:srgbClr val="FF00FF"/>
                </a:solidFill>
              </a:rPr>
              <a:t>&amp; Advanced Learners</a:t>
            </a:r>
            <a:r>
              <a:rPr lang="en-US" sz="2200" dirty="0">
                <a:ln>
                  <a:solidFill>
                    <a:schemeClr val="tx1"/>
                  </a:solidFill>
                </a:ln>
                <a:solidFill>
                  <a:schemeClr val="bg1"/>
                </a:solidFill>
                <a:effectLst/>
                <a:latin typeface="Arial Black" panose="020B0A04020102020204" pitchFamily="34" charset="0"/>
              </a:rPr>
              <a:t/>
            </a:r>
            <a:br>
              <a:rPr lang="en-US" sz="2200" dirty="0">
                <a:ln>
                  <a:solidFill>
                    <a:schemeClr val="tx1"/>
                  </a:solidFill>
                </a:ln>
                <a:solidFill>
                  <a:schemeClr val="bg1"/>
                </a:solidFill>
                <a:effectLst/>
                <a:latin typeface="Arial Black" panose="020B0A04020102020204" pitchFamily="34" charset="0"/>
              </a:rPr>
            </a:br>
            <a:r>
              <a:rPr lang="en-US" sz="2800" dirty="0">
                <a:ln>
                  <a:solidFill>
                    <a:schemeClr val="tx1"/>
                  </a:solidFill>
                </a:ln>
                <a:solidFill>
                  <a:srgbClr val="FF3399"/>
                </a:solidFill>
                <a:effectLst/>
                <a:latin typeface="Arial Black" panose="020B0A04020102020204" pitchFamily="34" charset="0"/>
              </a:rPr>
              <a:t>DURING THE SCHOOL </a:t>
            </a:r>
            <a:r>
              <a:rPr lang="en-US" sz="2800" dirty="0" smtClean="0">
                <a:ln>
                  <a:solidFill>
                    <a:schemeClr val="tx1"/>
                  </a:solidFill>
                </a:ln>
                <a:solidFill>
                  <a:srgbClr val="FF3399"/>
                </a:solidFill>
                <a:effectLst/>
                <a:latin typeface="Arial Black" panose="020B0A04020102020204" pitchFamily="34" charset="0"/>
              </a:rPr>
              <a:t>DAY</a:t>
            </a:r>
            <a:br>
              <a:rPr lang="en-US" sz="2800" dirty="0" smtClean="0">
                <a:ln>
                  <a:solidFill>
                    <a:schemeClr val="tx1"/>
                  </a:solidFill>
                </a:ln>
                <a:solidFill>
                  <a:srgbClr val="FF3399"/>
                </a:solidFill>
                <a:effectLst/>
                <a:latin typeface="Arial Black" panose="020B0A04020102020204" pitchFamily="34" charset="0"/>
              </a:rPr>
            </a:br>
            <a:r>
              <a:rPr lang="en-US" sz="2800" dirty="0" smtClean="0">
                <a:ln>
                  <a:solidFill>
                    <a:schemeClr val="tx1"/>
                  </a:solidFill>
                </a:ln>
                <a:solidFill>
                  <a:srgbClr val="FF3399"/>
                </a:solidFill>
                <a:latin typeface="Arial Black" panose="020B0A04020102020204" pitchFamily="34" charset="0"/>
              </a:rPr>
              <a:t>ELEMENTARY</a:t>
            </a:r>
            <a:endParaRPr lang="en-US" sz="2800" dirty="0">
              <a:ln>
                <a:solidFill>
                  <a:schemeClr val="tx1"/>
                </a:solidFill>
              </a:ln>
              <a:solidFill>
                <a:srgbClr val="FF3399"/>
              </a:solidFill>
              <a:effectLst/>
              <a:latin typeface="Arial Black" panose="020B0A04020102020204" pitchFamily="34" charset="0"/>
            </a:endParaRPr>
          </a:p>
        </p:txBody>
      </p:sp>
      <p:pic>
        <p:nvPicPr>
          <p:cNvPr id="3" name="Picture 2"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570428" y="1742584"/>
            <a:ext cx="14462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01386" y="1897082"/>
            <a:ext cx="7113814" cy="4031873"/>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ln>
                  <a:solidFill>
                    <a:srgbClr val="0000CC"/>
                  </a:solidFill>
                </a:ln>
                <a:solidFill>
                  <a:srgbClr val="FF0000"/>
                </a:solidFill>
              </a:rPr>
              <a:t>Enrichment Period </a:t>
            </a:r>
            <a:r>
              <a:rPr lang="en-US" sz="1600" b="1" dirty="0" smtClean="0"/>
              <a:t>(Non-negotiable) – 35-minute daily enrichment</a:t>
            </a:r>
          </a:p>
          <a:p>
            <a:r>
              <a:rPr lang="en-US" sz="1600" b="1" dirty="0" smtClean="0"/>
              <a:t>      2017-2018 Elementary GT Enrichment Period</a:t>
            </a:r>
          </a:p>
          <a:p>
            <a:endParaRPr lang="en-US" sz="1400" b="1" dirty="0"/>
          </a:p>
          <a:p>
            <a:pPr marL="742950" lvl="1" indent="-285750">
              <a:buFont typeface="Arial" panose="020B0604020202020204" pitchFamily="34" charset="0"/>
              <a:buChar char="•"/>
            </a:pPr>
            <a:r>
              <a:rPr lang="en-US" sz="1600" b="1" dirty="0" smtClean="0"/>
              <a:t>Year at a Glance and Enrichment Folders </a:t>
            </a:r>
          </a:p>
          <a:p>
            <a:pPr marL="1657350" lvl="3" indent="-285750">
              <a:buFont typeface="Arial" panose="020B0604020202020204" pitchFamily="34" charset="0"/>
              <a:buChar char="•"/>
            </a:pPr>
            <a:r>
              <a:rPr lang="en-US" sz="1600" b="1" dirty="0" smtClean="0"/>
              <a:t>Folders by grade level</a:t>
            </a:r>
          </a:p>
          <a:p>
            <a:pPr marL="2114550" lvl="4" indent="-285750">
              <a:buFont typeface="Arial" panose="020B0604020202020204" pitchFamily="34" charset="0"/>
              <a:buChar char="•"/>
            </a:pPr>
            <a:r>
              <a:rPr lang="en-US" sz="1600" b="1" dirty="0" smtClean="0"/>
              <a:t>Folders by Topic to be covered</a:t>
            </a:r>
            <a:endParaRPr lang="en-US" sz="1600" dirty="0" smtClean="0"/>
          </a:p>
          <a:p>
            <a:pPr marL="2571750" lvl="5" indent="-285750">
              <a:buFont typeface="Arial" panose="020B0604020202020204" pitchFamily="34" charset="0"/>
              <a:buChar char="•"/>
            </a:pPr>
            <a:r>
              <a:rPr lang="en-US" sz="1600" dirty="0" smtClean="0"/>
              <a:t>Monday - Math:  Problem-Solver (1</a:t>
            </a:r>
            <a:r>
              <a:rPr lang="en-US" sz="1600" baseline="30000" dirty="0" smtClean="0"/>
              <a:t>st</a:t>
            </a:r>
            <a:r>
              <a:rPr lang="en-US" sz="1600" dirty="0" smtClean="0"/>
              <a:t>-2</a:t>
            </a:r>
            <a:r>
              <a:rPr lang="en-US" sz="1600" baseline="30000" dirty="0" smtClean="0"/>
              <a:t>nd</a:t>
            </a:r>
            <a:r>
              <a:rPr lang="en-US" sz="1600" dirty="0" smtClean="0"/>
              <a:t>) and Hands-on-Equations (3</a:t>
            </a:r>
            <a:r>
              <a:rPr lang="en-US" sz="1600" baseline="30000" dirty="0" smtClean="0"/>
              <a:t>rd</a:t>
            </a:r>
            <a:r>
              <a:rPr lang="en-US" sz="1600" dirty="0" smtClean="0"/>
              <a:t>-5</a:t>
            </a:r>
            <a:r>
              <a:rPr lang="en-US" sz="1600" baseline="30000" dirty="0" smtClean="0"/>
              <a:t>th</a:t>
            </a:r>
            <a:r>
              <a:rPr lang="en-US" sz="1600" dirty="0" smtClean="0"/>
              <a:t>)</a:t>
            </a:r>
          </a:p>
          <a:p>
            <a:pPr marL="2571750" lvl="5" indent="-285750">
              <a:buFont typeface="Arial" panose="020B0604020202020204" pitchFamily="34" charset="0"/>
              <a:buChar char="•"/>
            </a:pPr>
            <a:r>
              <a:rPr lang="en-US" sz="1600" dirty="0" smtClean="0"/>
              <a:t>Tuesday – DI Instant Challenges (first 5-8 minutes only)</a:t>
            </a:r>
          </a:p>
          <a:p>
            <a:pPr marL="2571750" lvl="5" indent="-285750">
              <a:buFont typeface="Arial" panose="020B0604020202020204" pitchFamily="34" charset="0"/>
              <a:buChar char="•"/>
            </a:pPr>
            <a:r>
              <a:rPr lang="en-US" sz="1600" dirty="0" smtClean="0"/>
              <a:t>Tuesday-Friday:  JGB, Novels, STEAM, History Fair </a:t>
            </a:r>
            <a:r>
              <a:rPr lang="en-US" sz="1600" dirty="0" smtClean="0">
                <a:solidFill>
                  <a:srgbClr val="FF0000"/>
                </a:solidFill>
              </a:rPr>
              <a:t>(December 16)</a:t>
            </a:r>
            <a:r>
              <a:rPr lang="en-US" sz="1600" dirty="0" smtClean="0"/>
              <a:t>; Advanced Academics Fair </a:t>
            </a:r>
            <a:r>
              <a:rPr lang="en-US" sz="1600" dirty="0" smtClean="0">
                <a:solidFill>
                  <a:srgbClr val="FF0000"/>
                </a:solidFill>
              </a:rPr>
              <a:t>(May 19)</a:t>
            </a:r>
          </a:p>
          <a:p>
            <a:pPr marL="2571750" lvl="5" indent="-285750">
              <a:buFont typeface="Arial" panose="020B0604020202020204" pitchFamily="34" charset="0"/>
              <a:buChar char="•"/>
            </a:pPr>
            <a:r>
              <a:rPr lang="en-US" sz="1600" dirty="0" smtClean="0"/>
              <a:t>4</a:t>
            </a:r>
            <a:r>
              <a:rPr lang="en-US" sz="1600" baseline="30000" dirty="0" smtClean="0"/>
              <a:t>th</a:t>
            </a:r>
            <a:r>
              <a:rPr lang="en-US" sz="1600" dirty="0" smtClean="0"/>
              <a:t> Grade – Texas Quiz Show </a:t>
            </a:r>
          </a:p>
          <a:p>
            <a:pPr marL="742950" lvl="1" indent="-285750">
              <a:buFont typeface="Arial" panose="020B0604020202020204" pitchFamily="34" charset="0"/>
              <a:buChar char="•"/>
            </a:pPr>
            <a:endParaRPr lang="en-US" sz="1600" dirty="0" smtClean="0"/>
          </a:p>
          <a:p>
            <a:endParaRPr lang="en-US" sz="1600" dirty="0"/>
          </a:p>
        </p:txBody>
      </p:sp>
      <p:pic>
        <p:nvPicPr>
          <p:cNvPr id="8" name="Picture 7"/>
          <p:cNvPicPr>
            <a:picLocks noChangeAspect="1"/>
          </p:cNvPicPr>
          <p:nvPr/>
        </p:nvPicPr>
        <p:blipFill>
          <a:blip r:embed="rId4"/>
          <a:stretch>
            <a:fillRect/>
          </a:stretch>
        </p:blipFill>
        <p:spPr>
          <a:xfrm>
            <a:off x="7443069" y="0"/>
            <a:ext cx="1700931" cy="1700931"/>
          </a:xfrm>
          <a:prstGeom prst="rect">
            <a:avLst/>
          </a:prstGeom>
        </p:spPr>
      </p:pic>
      <p:pic>
        <p:nvPicPr>
          <p:cNvPr id="9" name="Picture 8"/>
          <p:cNvPicPr>
            <a:picLocks noChangeAspect="1"/>
          </p:cNvPicPr>
          <p:nvPr/>
        </p:nvPicPr>
        <p:blipFill>
          <a:blip r:embed="rId5"/>
          <a:stretch>
            <a:fillRect/>
          </a:stretch>
        </p:blipFill>
        <p:spPr>
          <a:xfrm>
            <a:off x="-17418" y="5717949"/>
            <a:ext cx="9144793" cy="1140051"/>
          </a:xfrm>
          <a:prstGeom prst="rect">
            <a:avLst/>
          </a:prstGeom>
        </p:spPr>
      </p:pic>
    </p:spTree>
    <p:extLst>
      <p:ext uri="{BB962C8B-B14F-4D97-AF65-F5344CB8AC3E}">
        <p14:creationId xmlns:p14="http://schemas.microsoft.com/office/powerpoint/2010/main" val="37329883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9740" y="174106"/>
            <a:ext cx="7214808" cy="533400"/>
          </a:xfrm>
          <a:ln w="28575">
            <a:solidFill>
              <a:schemeClr val="tx2">
                <a:lumMod val="40000"/>
                <a:lumOff val="60000"/>
              </a:schemeClr>
            </a:solidFill>
          </a:ln>
        </p:spPr>
        <p:txBody>
          <a:bodyPr>
            <a:normAutofit/>
          </a:bodyPr>
          <a:lstStyle/>
          <a:p>
            <a:pPr algn="ctr"/>
            <a:r>
              <a:rPr lang="en-US" sz="2800" dirty="0" smtClean="0">
                <a:ln>
                  <a:solidFill>
                    <a:schemeClr val="tx1"/>
                  </a:solidFill>
                </a:ln>
                <a:solidFill>
                  <a:srgbClr val="FF00FF"/>
                </a:solidFill>
              </a:rPr>
              <a:t>2017-2018 Elementary GT Program</a:t>
            </a:r>
            <a:endParaRPr lang="en-US" sz="2800" dirty="0">
              <a:ln>
                <a:solidFill>
                  <a:schemeClr val="tx1"/>
                </a:solidFill>
              </a:ln>
              <a:solidFill>
                <a:srgbClr val="FF00FF"/>
              </a:solidFill>
            </a:endParaRPr>
          </a:p>
        </p:txBody>
      </p:sp>
      <p:pic>
        <p:nvPicPr>
          <p:cNvPr id="3" name="Picture 2" descr="14831/p601294118_7704.jpg"/>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7670366" y="1795082"/>
            <a:ext cx="1297894" cy="92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553" y="796073"/>
            <a:ext cx="7238995" cy="4308872"/>
          </a:xfrm>
          <a:prstGeom prst="rect">
            <a:avLst/>
          </a:prstGeom>
          <a:noFill/>
        </p:spPr>
        <p:txBody>
          <a:bodyPr wrap="square" rtlCol="0">
            <a:spAutoFit/>
          </a:bodyPr>
          <a:lstStyle/>
          <a:p>
            <a:r>
              <a:rPr lang="en-US" dirty="0" smtClean="0"/>
              <a:t>Curriculum Writers trained teachers during district </a:t>
            </a:r>
            <a:r>
              <a:rPr lang="en-US" dirty="0" err="1" smtClean="0"/>
              <a:t>inservice</a:t>
            </a:r>
            <a:r>
              <a:rPr lang="en-US" dirty="0" smtClean="0"/>
              <a:t> days:</a:t>
            </a:r>
          </a:p>
          <a:p>
            <a:pPr marL="800100" lvl="1" indent="-342900">
              <a:buFont typeface="Arial" panose="020B0604020202020204" pitchFamily="34" charset="0"/>
              <a:buChar char="•"/>
            </a:pPr>
            <a:r>
              <a:rPr lang="en-US" i="1" dirty="0" smtClean="0"/>
              <a:t>1</a:t>
            </a:r>
            <a:r>
              <a:rPr lang="en-US" i="1" baseline="30000" dirty="0" smtClean="0"/>
              <a:t>st</a:t>
            </a:r>
            <a:r>
              <a:rPr lang="en-US" i="1" dirty="0" smtClean="0"/>
              <a:t> Grade		August 16	Sonia Salinas</a:t>
            </a:r>
          </a:p>
          <a:p>
            <a:pPr marL="800100" lvl="1" indent="-342900">
              <a:buFont typeface="Arial" panose="020B0604020202020204" pitchFamily="34" charset="0"/>
              <a:buChar char="•"/>
            </a:pPr>
            <a:r>
              <a:rPr lang="en-US" i="1" dirty="0" smtClean="0"/>
              <a:t>2</a:t>
            </a:r>
            <a:r>
              <a:rPr lang="en-US" i="1" baseline="30000" dirty="0" smtClean="0"/>
              <a:t>nd</a:t>
            </a:r>
            <a:r>
              <a:rPr lang="en-US" i="1" dirty="0" smtClean="0"/>
              <a:t> Grade		August 14	Sonia Salinas</a:t>
            </a:r>
          </a:p>
          <a:p>
            <a:pPr marL="800100" lvl="1" indent="-342900">
              <a:buFont typeface="Arial" panose="020B0604020202020204" pitchFamily="34" charset="0"/>
              <a:buChar char="•"/>
            </a:pPr>
            <a:r>
              <a:rPr lang="en-US" i="1" dirty="0" smtClean="0"/>
              <a:t>3</a:t>
            </a:r>
            <a:r>
              <a:rPr lang="en-US" i="1" baseline="30000" dirty="0" smtClean="0"/>
              <a:t>rd</a:t>
            </a:r>
            <a:r>
              <a:rPr lang="en-US" i="1" dirty="0" smtClean="0"/>
              <a:t> Grade		August 15	Julia Otken</a:t>
            </a:r>
          </a:p>
          <a:p>
            <a:pPr marL="800100" lvl="1" indent="-342900">
              <a:buFont typeface="Arial" panose="020B0604020202020204" pitchFamily="34" charset="0"/>
              <a:buChar char="•"/>
            </a:pPr>
            <a:r>
              <a:rPr lang="en-US" i="1" dirty="0" smtClean="0"/>
              <a:t>4</a:t>
            </a:r>
            <a:r>
              <a:rPr lang="en-US" i="1" baseline="30000" dirty="0" smtClean="0"/>
              <a:t>th</a:t>
            </a:r>
            <a:r>
              <a:rPr lang="en-US" i="1" dirty="0" smtClean="0"/>
              <a:t> Grade		August 16	Julia Otken</a:t>
            </a:r>
          </a:p>
          <a:p>
            <a:pPr marL="800100" lvl="1" indent="-342900">
              <a:buFont typeface="Arial" panose="020B0604020202020204" pitchFamily="34" charset="0"/>
              <a:buChar char="•"/>
            </a:pPr>
            <a:r>
              <a:rPr lang="en-US" i="1" dirty="0" smtClean="0"/>
              <a:t>5</a:t>
            </a:r>
            <a:r>
              <a:rPr lang="en-US" i="1" baseline="30000" dirty="0" smtClean="0"/>
              <a:t>th</a:t>
            </a:r>
            <a:r>
              <a:rPr lang="en-US" i="1" dirty="0" smtClean="0"/>
              <a:t> Grade		August 17	Rhonda Pena</a:t>
            </a:r>
          </a:p>
          <a:p>
            <a:pPr lvl="1"/>
            <a:endParaRPr lang="en-US" sz="2400" i="1" dirty="0" smtClean="0"/>
          </a:p>
          <a:p>
            <a:pPr lvl="2">
              <a:buFont typeface="Wingdings" panose="05000000000000000000" pitchFamily="2" charset="2"/>
              <a:buChar char="ü"/>
              <a:defRPr/>
            </a:pPr>
            <a:r>
              <a:rPr lang="en-US" altLang="en-US" b="1" dirty="0">
                <a:solidFill>
                  <a:srgbClr val="0000CC"/>
                </a:solidFill>
              </a:rPr>
              <a:t>Engages </a:t>
            </a:r>
            <a:r>
              <a:rPr lang="en-US" altLang="en-US" b="1" dirty="0">
                <a:solidFill>
                  <a:srgbClr val="FF0000"/>
                </a:solidFill>
              </a:rPr>
              <a:t>ALL</a:t>
            </a:r>
            <a:r>
              <a:rPr lang="en-US" altLang="en-US" b="1" dirty="0">
                <a:solidFill>
                  <a:srgbClr val="0000CC"/>
                </a:solidFill>
              </a:rPr>
              <a:t> students in </a:t>
            </a:r>
            <a:r>
              <a:rPr lang="en-US" altLang="en-US" b="1" dirty="0">
                <a:solidFill>
                  <a:srgbClr val="FF0000"/>
                </a:solidFill>
              </a:rPr>
              <a:t>high-level thinking </a:t>
            </a:r>
            <a:r>
              <a:rPr lang="en-US" altLang="en-US" b="1" dirty="0">
                <a:solidFill>
                  <a:srgbClr val="0000CC"/>
                </a:solidFill>
              </a:rPr>
              <a:t>and learning</a:t>
            </a:r>
          </a:p>
          <a:p>
            <a:pPr lvl="2">
              <a:buFont typeface="Wingdings" panose="05000000000000000000" pitchFamily="2" charset="2"/>
              <a:buChar char="ü"/>
              <a:defRPr/>
            </a:pPr>
            <a:r>
              <a:rPr lang="en-US" altLang="en-US" b="1" dirty="0">
                <a:solidFill>
                  <a:srgbClr val="0000CC"/>
                </a:solidFill>
              </a:rPr>
              <a:t>Develops </a:t>
            </a:r>
            <a:r>
              <a:rPr lang="en-US" altLang="en-US" b="1" dirty="0">
                <a:solidFill>
                  <a:srgbClr val="FF00FF"/>
                </a:solidFill>
              </a:rPr>
              <a:t>critical</a:t>
            </a:r>
            <a:r>
              <a:rPr lang="en-US" altLang="en-US" b="1" dirty="0">
                <a:solidFill>
                  <a:srgbClr val="0000CC"/>
                </a:solidFill>
              </a:rPr>
              <a:t> and </a:t>
            </a:r>
            <a:r>
              <a:rPr lang="en-US" altLang="en-US" b="1" dirty="0">
                <a:solidFill>
                  <a:srgbClr val="FF00FF"/>
                </a:solidFill>
              </a:rPr>
              <a:t>creative thinking skills</a:t>
            </a:r>
          </a:p>
          <a:p>
            <a:pPr lvl="2">
              <a:buFont typeface="Wingdings" panose="05000000000000000000" pitchFamily="2" charset="2"/>
              <a:buChar char="ü"/>
              <a:defRPr/>
            </a:pPr>
            <a:r>
              <a:rPr lang="en-US" altLang="en-US" b="1" dirty="0">
                <a:solidFill>
                  <a:srgbClr val="0000CC"/>
                </a:solidFill>
              </a:rPr>
              <a:t>Challenges all students to become </a:t>
            </a:r>
            <a:r>
              <a:rPr lang="en-US" altLang="en-US" b="1" dirty="0">
                <a:solidFill>
                  <a:srgbClr val="FF00FF"/>
                </a:solidFill>
              </a:rPr>
              <a:t>autonomous learners</a:t>
            </a:r>
          </a:p>
          <a:p>
            <a:pPr lvl="2">
              <a:buFont typeface="Wingdings" panose="05000000000000000000" pitchFamily="2" charset="2"/>
              <a:buChar char="ü"/>
              <a:defRPr/>
            </a:pPr>
            <a:r>
              <a:rPr lang="en-US" altLang="en-US" b="1" dirty="0">
                <a:solidFill>
                  <a:srgbClr val="0000CC"/>
                </a:solidFill>
              </a:rPr>
              <a:t>Develops deeper, more complex, and extensive </a:t>
            </a:r>
            <a:r>
              <a:rPr lang="en-US" altLang="en-US" b="1" dirty="0" smtClean="0">
                <a:solidFill>
                  <a:srgbClr val="0000CC"/>
                </a:solidFill>
              </a:rPr>
              <a:t>understanding</a:t>
            </a:r>
            <a:r>
              <a:rPr lang="en-US" altLang="en-US" b="1" dirty="0" smtClean="0">
                <a:solidFill>
                  <a:srgbClr val="0000CC"/>
                </a:solidFill>
                <a:sym typeface="Symbol" panose="05050102010706020507" pitchFamily="18" charset="2"/>
              </a:rPr>
              <a:t></a:t>
            </a:r>
            <a:r>
              <a:rPr lang="en-US" altLang="en-US" b="1" dirty="0">
                <a:solidFill>
                  <a:srgbClr val="0000CC"/>
                </a:solidFill>
                <a:sym typeface="Symbol" panose="05050102010706020507" pitchFamily="18" charset="2"/>
              </a:rPr>
              <a:t>EXPERTS</a:t>
            </a:r>
            <a:endParaRPr lang="en-US" altLang="en-US" b="1" dirty="0">
              <a:solidFill>
                <a:srgbClr val="0000CC"/>
              </a:solidFill>
            </a:endParaRPr>
          </a:p>
          <a:p>
            <a:pPr marL="742950" lvl="1" indent="-285750">
              <a:buFont typeface="Arial" panose="020B0604020202020204" pitchFamily="34" charset="0"/>
              <a:buChar char="•"/>
            </a:pPr>
            <a:endParaRPr lang="en-US" sz="1600" dirty="0"/>
          </a:p>
        </p:txBody>
      </p:sp>
      <p:grpSp>
        <p:nvGrpSpPr>
          <p:cNvPr id="12" name="Group 1054"/>
          <p:cNvGrpSpPr>
            <a:grpSpLocks/>
          </p:cNvGrpSpPr>
          <p:nvPr/>
        </p:nvGrpSpPr>
        <p:grpSpPr bwMode="auto">
          <a:xfrm>
            <a:off x="142283" y="2891710"/>
            <a:ext cx="675981" cy="769238"/>
            <a:chOff x="1451" y="463"/>
            <a:chExt cx="2697" cy="1718"/>
          </a:xfrm>
        </p:grpSpPr>
        <p:sp>
          <p:nvSpPr>
            <p:cNvPr id="13" name="Freeform 1039"/>
            <p:cNvSpPr>
              <a:spLocks/>
            </p:cNvSpPr>
            <p:nvPr/>
          </p:nvSpPr>
          <p:spPr bwMode="auto">
            <a:xfrm>
              <a:off x="1640" y="1316"/>
              <a:ext cx="2404" cy="787"/>
            </a:xfrm>
            <a:custGeom>
              <a:avLst/>
              <a:gdLst>
                <a:gd name="T0" fmla="*/ 0 w 2404"/>
                <a:gd name="T1" fmla="*/ 0 h 787"/>
                <a:gd name="T2" fmla="*/ 448 w 2404"/>
                <a:gd name="T3" fmla="*/ 177 h 787"/>
                <a:gd name="T4" fmla="*/ 1037 w 2404"/>
                <a:gd name="T5" fmla="*/ 445 h 787"/>
                <a:gd name="T6" fmla="*/ 1618 w 2404"/>
                <a:gd name="T7" fmla="*/ 465 h 787"/>
                <a:gd name="T8" fmla="*/ 1977 w 2404"/>
                <a:gd name="T9" fmla="*/ 288 h 787"/>
                <a:gd name="T10" fmla="*/ 2404 w 2404"/>
                <a:gd name="T11" fmla="*/ 196 h 787"/>
                <a:gd name="T12" fmla="*/ 1916 w 2404"/>
                <a:gd name="T13" fmla="*/ 669 h 787"/>
                <a:gd name="T14" fmla="*/ 1395 w 2404"/>
                <a:gd name="T15" fmla="*/ 787 h 787"/>
                <a:gd name="T16" fmla="*/ 645 w 2404"/>
                <a:gd name="T17" fmla="*/ 708 h 787"/>
                <a:gd name="T18" fmla="*/ 28 w 2404"/>
                <a:gd name="T19" fmla="*/ 209 h 787"/>
                <a:gd name="T20" fmla="*/ 0 w 2404"/>
                <a:gd name="T21" fmla="*/ 0 h 787"/>
                <a:gd name="T22" fmla="*/ 0 w 2404"/>
                <a:gd name="T23" fmla="*/ 0 h 7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4"/>
                <a:gd name="T37" fmla="*/ 0 h 787"/>
                <a:gd name="T38" fmla="*/ 2404 w 2404"/>
                <a:gd name="T39" fmla="*/ 787 h 7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4" h="787">
                  <a:moveTo>
                    <a:pt x="0" y="0"/>
                  </a:moveTo>
                  <a:lnTo>
                    <a:pt x="448" y="177"/>
                  </a:lnTo>
                  <a:lnTo>
                    <a:pt x="1037" y="445"/>
                  </a:lnTo>
                  <a:lnTo>
                    <a:pt x="1618" y="465"/>
                  </a:lnTo>
                  <a:lnTo>
                    <a:pt x="1977" y="288"/>
                  </a:lnTo>
                  <a:lnTo>
                    <a:pt x="2404" y="196"/>
                  </a:lnTo>
                  <a:lnTo>
                    <a:pt x="1916" y="669"/>
                  </a:lnTo>
                  <a:lnTo>
                    <a:pt x="1395" y="787"/>
                  </a:lnTo>
                  <a:lnTo>
                    <a:pt x="645" y="708"/>
                  </a:lnTo>
                  <a:lnTo>
                    <a:pt x="28" y="209"/>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050"/>
            <p:cNvSpPr>
              <a:spLocks/>
            </p:cNvSpPr>
            <p:nvPr/>
          </p:nvSpPr>
          <p:spPr bwMode="auto">
            <a:xfrm>
              <a:off x="1492" y="1261"/>
              <a:ext cx="2656" cy="920"/>
            </a:xfrm>
            <a:custGeom>
              <a:avLst/>
              <a:gdLst>
                <a:gd name="T0" fmla="*/ 0 w 2656"/>
                <a:gd name="T1" fmla="*/ 233 h 920"/>
                <a:gd name="T2" fmla="*/ 369 w 2656"/>
                <a:gd name="T3" fmla="*/ 535 h 920"/>
                <a:gd name="T4" fmla="*/ 603 w 2656"/>
                <a:gd name="T5" fmla="*/ 775 h 920"/>
                <a:gd name="T6" fmla="*/ 1119 w 2656"/>
                <a:gd name="T7" fmla="*/ 892 h 920"/>
                <a:gd name="T8" fmla="*/ 1728 w 2656"/>
                <a:gd name="T9" fmla="*/ 920 h 920"/>
                <a:gd name="T10" fmla="*/ 2125 w 2656"/>
                <a:gd name="T11" fmla="*/ 727 h 920"/>
                <a:gd name="T12" fmla="*/ 2478 w 2656"/>
                <a:gd name="T13" fmla="*/ 398 h 920"/>
                <a:gd name="T14" fmla="*/ 2656 w 2656"/>
                <a:gd name="T15" fmla="*/ 198 h 920"/>
                <a:gd name="T16" fmla="*/ 2444 w 2656"/>
                <a:gd name="T17" fmla="*/ 281 h 920"/>
                <a:gd name="T18" fmla="*/ 2323 w 2656"/>
                <a:gd name="T19" fmla="*/ 467 h 920"/>
                <a:gd name="T20" fmla="*/ 2054 w 2656"/>
                <a:gd name="T21" fmla="*/ 700 h 920"/>
                <a:gd name="T22" fmla="*/ 1714 w 2656"/>
                <a:gd name="T23" fmla="*/ 748 h 920"/>
                <a:gd name="T24" fmla="*/ 1481 w 2656"/>
                <a:gd name="T25" fmla="*/ 817 h 920"/>
                <a:gd name="T26" fmla="*/ 1113 w 2656"/>
                <a:gd name="T27" fmla="*/ 748 h 920"/>
                <a:gd name="T28" fmla="*/ 794 w 2656"/>
                <a:gd name="T29" fmla="*/ 755 h 920"/>
                <a:gd name="T30" fmla="*/ 617 w 2656"/>
                <a:gd name="T31" fmla="*/ 597 h 920"/>
                <a:gd name="T32" fmla="*/ 446 w 2656"/>
                <a:gd name="T33" fmla="*/ 418 h 920"/>
                <a:gd name="T34" fmla="*/ 114 w 2656"/>
                <a:gd name="T35" fmla="*/ 185 h 920"/>
                <a:gd name="T36" fmla="*/ 29 w 2656"/>
                <a:gd name="T37" fmla="*/ 0 h 920"/>
                <a:gd name="T38" fmla="*/ 0 w 2656"/>
                <a:gd name="T39" fmla="*/ 233 h 920"/>
                <a:gd name="T40" fmla="*/ 0 w 2656"/>
                <a:gd name="T41" fmla="*/ 233 h 9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56"/>
                <a:gd name="T64" fmla="*/ 0 h 920"/>
                <a:gd name="T65" fmla="*/ 2656 w 2656"/>
                <a:gd name="T66" fmla="*/ 920 h 9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56" h="920">
                  <a:moveTo>
                    <a:pt x="0" y="233"/>
                  </a:moveTo>
                  <a:lnTo>
                    <a:pt x="369" y="535"/>
                  </a:lnTo>
                  <a:lnTo>
                    <a:pt x="603" y="775"/>
                  </a:lnTo>
                  <a:lnTo>
                    <a:pt x="1119" y="892"/>
                  </a:lnTo>
                  <a:lnTo>
                    <a:pt x="1728" y="920"/>
                  </a:lnTo>
                  <a:lnTo>
                    <a:pt x="2125" y="727"/>
                  </a:lnTo>
                  <a:lnTo>
                    <a:pt x="2478" y="398"/>
                  </a:lnTo>
                  <a:lnTo>
                    <a:pt x="2656" y="198"/>
                  </a:lnTo>
                  <a:lnTo>
                    <a:pt x="2444" y="281"/>
                  </a:lnTo>
                  <a:lnTo>
                    <a:pt x="2323" y="467"/>
                  </a:lnTo>
                  <a:lnTo>
                    <a:pt x="2054" y="700"/>
                  </a:lnTo>
                  <a:lnTo>
                    <a:pt x="1714" y="748"/>
                  </a:lnTo>
                  <a:lnTo>
                    <a:pt x="1481" y="817"/>
                  </a:lnTo>
                  <a:lnTo>
                    <a:pt x="1113" y="748"/>
                  </a:lnTo>
                  <a:lnTo>
                    <a:pt x="794" y="755"/>
                  </a:lnTo>
                  <a:lnTo>
                    <a:pt x="617" y="597"/>
                  </a:lnTo>
                  <a:lnTo>
                    <a:pt x="446" y="418"/>
                  </a:lnTo>
                  <a:lnTo>
                    <a:pt x="114" y="185"/>
                  </a:lnTo>
                  <a:lnTo>
                    <a:pt x="29" y="0"/>
                  </a:lnTo>
                  <a:lnTo>
                    <a:pt x="0" y="2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 name="Group 1053"/>
            <p:cNvGrpSpPr>
              <a:grpSpLocks/>
            </p:cNvGrpSpPr>
            <p:nvPr/>
          </p:nvGrpSpPr>
          <p:grpSpPr bwMode="auto">
            <a:xfrm>
              <a:off x="1451" y="463"/>
              <a:ext cx="2683" cy="1388"/>
              <a:chOff x="1451" y="463"/>
              <a:chExt cx="2683" cy="1388"/>
            </a:xfrm>
          </p:grpSpPr>
          <p:sp>
            <p:nvSpPr>
              <p:cNvPr id="16" name="Freeform 1038"/>
              <p:cNvSpPr>
                <a:spLocks/>
              </p:cNvSpPr>
              <p:nvPr/>
            </p:nvSpPr>
            <p:spPr bwMode="auto">
              <a:xfrm>
                <a:off x="1539" y="776"/>
                <a:ext cx="2580" cy="651"/>
              </a:xfrm>
              <a:custGeom>
                <a:avLst/>
                <a:gdLst>
                  <a:gd name="T0" fmla="*/ 0 w 2580"/>
                  <a:gd name="T1" fmla="*/ 290 h 651"/>
                  <a:gd name="T2" fmla="*/ 589 w 2580"/>
                  <a:gd name="T3" fmla="*/ 184 h 651"/>
                  <a:gd name="T4" fmla="*/ 819 w 2580"/>
                  <a:gd name="T5" fmla="*/ 40 h 651"/>
                  <a:gd name="T6" fmla="*/ 1029 w 2580"/>
                  <a:gd name="T7" fmla="*/ 0 h 651"/>
                  <a:gd name="T8" fmla="*/ 1259 w 2580"/>
                  <a:gd name="T9" fmla="*/ 159 h 651"/>
                  <a:gd name="T10" fmla="*/ 1482 w 2580"/>
                  <a:gd name="T11" fmla="*/ 112 h 651"/>
                  <a:gd name="T12" fmla="*/ 1611 w 2580"/>
                  <a:gd name="T13" fmla="*/ 53 h 651"/>
                  <a:gd name="T14" fmla="*/ 2017 w 2580"/>
                  <a:gd name="T15" fmla="*/ 224 h 651"/>
                  <a:gd name="T16" fmla="*/ 2139 w 2580"/>
                  <a:gd name="T17" fmla="*/ 427 h 651"/>
                  <a:gd name="T18" fmla="*/ 2580 w 2580"/>
                  <a:gd name="T19" fmla="*/ 565 h 651"/>
                  <a:gd name="T20" fmla="*/ 2193 w 2580"/>
                  <a:gd name="T21" fmla="*/ 651 h 651"/>
                  <a:gd name="T22" fmla="*/ 1693 w 2580"/>
                  <a:gd name="T23" fmla="*/ 368 h 651"/>
                  <a:gd name="T24" fmla="*/ 1409 w 2580"/>
                  <a:gd name="T25" fmla="*/ 420 h 651"/>
                  <a:gd name="T26" fmla="*/ 962 w 2580"/>
                  <a:gd name="T27" fmla="*/ 322 h 651"/>
                  <a:gd name="T28" fmla="*/ 441 w 2580"/>
                  <a:gd name="T29" fmla="*/ 420 h 651"/>
                  <a:gd name="T30" fmla="*/ 0 w 2580"/>
                  <a:gd name="T31" fmla="*/ 290 h 651"/>
                  <a:gd name="T32" fmla="*/ 0 w 2580"/>
                  <a:gd name="T33" fmla="*/ 290 h 6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80"/>
                  <a:gd name="T52" fmla="*/ 0 h 651"/>
                  <a:gd name="T53" fmla="*/ 2580 w 2580"/>
                  <a:gd name="T54" fmla="*/ 651 h 6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80" h="651">
                    <a:moveTo>
                      <a:pt x="0" y="290"/>
                    </a:moveTo>
                    <a:lnTo>
                      <a:pt x="589" y="184"/>
                    </a:lnTo>
                    <a:lnTo>
                      <a:pt x="819" y="40"/>
                    </a:lnTo>
                    <a:lnTo>
                      <a:pt x="1029" y="0"/>
                    </a:lnTo>
                    <a:lnTo>
                      <a:pt x="1259" y="159"/>
                    </a:lnTo>
                    <a:lnTo>
                      <a:pt x="1482" y="112"/>
                    </a:lnTo>
                    <a:lnTo>
                      <a:pt x="1611" y="53"/>
                    </a:lnTo>
                    <a:lnTo>
                      <a:pt x="2017" y="224"/>
                    </a:lnTo>
                    <a:lnTo>
                      <a:pt x="2139" y="427"/>
                    </a:lnTo>
                    <a:lnTo>
                      <a:pt x="2580" y="565"/>
                    </a:lnTo>
                    <a:lnTo>
                      <a:pt x="2193" y="651"/>
                    </a:lnTo>
                    <a:lnTo>
                      <a:pt x="1693" y="368"/>
                    </a:lnTo>
                    <a:lnTo>
                      <a:pt x="1409" y="420"/>
                    </a:lnTo>
                    <a:lnTo>
                      <a:pt x="962" y="322"/>
                    </a:lnTo>
                    <a:lnTo>
                      <a:pt x="441" y="420"/>
                    </a:lnTo>
                    <a:lnTo>
                      <a:pt x="0" y="29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047"/>
              <p:cNvSpPr>
                <a:spLocks/>
              </p:cNvSpPr>
              <p:nvPr/>
            </p:nvSpPr>
            <p:spPr bwMode="auto">
              <a:xfrm>
                <a:off x="1451" y="574"/>
                <a:ext cx="2683" cy="693"/>
              </a:xfrm>
              <a:custGeom>
                <a:avLst/>
                <a:gdLst>
                  <a:gd name="T0" fmla="*/ 0 w 2683"/>
                  <a:gd name="T1" fmla="*/ 453 h 693"/>
                  <a:gd name="T2" fmla="*/ 311 w 2683"/>
                  <a:gd name="T3" fmla="*/ 385 h 693"/>
                  <a:gd name="T4" fmla="*/ 685 w 2683"/>
                  <a:gd name="T5" fmla="*/ 198 h 693"/>
                  <a:gd name="T6" fmla="*/ 955 w 2683"/>
                  <a:gd name="T7" fmla="*/ 48 h 693"/>
                  <a:gd name="T8" fmla="*/ 1140 w 2683"/>
                  <a:gd name="T9" fmla="*/ 0 h 693"/>
                  <a:gd name="T10" fmla="*/ 1267 w 2683"/>
                  <a:gd name="T11" fmla="*/ 116 h 693"/>
                  <a:gd name="T12" fmla="*/ 1472 w 2683"/>
                  <a:gd name="T13" fmla="*/ 83 h 693"/>
                  <a:gd name="T14" fmla="*/ 1727 w 2683"/>
                  <a:gd name="T15" fmla="*/ 0 h 693"/>
                  <a:gd name="T16" fmla="*/ 1982 w 2683"/>
                  <a:gd name="T17" fmla="*/ 165 h 693"/>
                  <a:gd name="T18" fmla="*/ 2201 w 2683"/>
                  <a:gd name="T19" fmla="*/ 378 h 693"/>
                  <a:gd name="T20" fmla="*/ 2499 w 2683"/>
                  <a:gd name="T21" fmla="*/ 625 h 693"/>
                  <a:gd name="T22" fmla="*/ 2683 w 2683"/>
                  <a:gd name="T23" fmla="*/ 693 h 693"/>
                  <a:gd name="T24" fmla="*/ 2264 w 2683"/>
                  <a:gd name="T25" fmla="*/ 618 h 693"/>
                  <a:gd name="T26" fmla="*/ 2025 w 2683"/>
                  <a:gd name="T27" fmla="*/ 350 h 693"/>
                  <a:gd name="T28" fmla="*/ 1663 w 2683"/>
                  <a:gd name="T29" fmla="*/ 136 h 693"/>
                  <a:gd name="T30" fmla="*/ 1507 w 2683"/>
                  <a:gd name="T31" fmla="*/ 246 h 693"/>
                  <a:gd name="T32" fmla="*/ 1252 w 2683"/>
                  <a:gd name="T33" fmla="*/ 255 h 693"/>
                  <a:gd name="T34" fmla="*/ 1140 w 2683"/>
                  <a:gd name="T35" fmla="*/ 103 h 693"/>
                  <a:gd name="T36" fmla="*/ 969 w 2683"/>
                  <a:gd name="T37" fmla="*/ 123 h 693"/>
                  <a:gd name="T38" fmla="*/ 814 w 2683"/>
                  <a:gd name="T39" fmla="*/ 198 h 693"/>
                  <a:gd name="T40" fmla="*/ 601 w 2683"/>
                  <a:gd name="T41" fmla="*/ 357 h 693"/>
                  <a:gd name="T42" fmla="*/ 275 w 2683"/>
                  <a:gd name="T43" fmla="*/ 480 h 693"/>
                  <a:gd name="T44" fmla="*/ 0 w 2683"/>
                  <a:gd name="T45" fmla="*/ 453 h 693"/>
                  <a:gd name="T46" fmla="*/ 0 w 2683"/>
                  <a:gd name="T47" fmla="*/ 453 h 6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83"/>
                  <a:gd name="T73" fmla="*/ 0 h 693"/>
                  <a:gd name="T74" fmla="*/ 2683 w 2683"/>
                  <a:gd name="T75" fmla="*/ 693 h 6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83" h="693">
                    <a:moveTo>
                      <a:pt x="0" y="453"/>
                    </a:moveTo>
                    <a:lnTo>
                      <a:pt x="311" y="385"/>
                    </a:lnTo>
                    <a:lnTo>
                      <a:pt x="685" y="198"/>
                    </a:lnTo>
                    <a:lnTo>
                      <a:pt x="955" y="48"/>
                    </a:lnTo>
                    <a:lnTo>
                      <a:pt x="1140" y="0"/>
                    </a:lnTo>
                    <a:lnTo>
                      <a:pt x="1267" y="116"/>
                    </a:lnTo>
                    <a:lnTo>
                      <a:pt x="1472" y="83"/>
                    </a:lnTo>
                    <a:lnTo>
                      <a:pt x="1727" y="0"/>
                    </a:lnTo>
                    <a:lnTo>
                      <a:pt x="1982" y="165"/>
                    </a:lnTo>
                    <a:lnTo>
                      <a:pt x="2201" y="378"/>
                    </a:lnTo>
                    <a:lnTo>
                      <a:pt x="2499" y="625"/>
                    </a:lnTo>
                    <a:lnTo>
                      <a:pt x="2683" y="693"/>
                    </a:lnTo>
                    <a:lnTo>
                      <a:pt x="2264" y="618"/>
                    </a:lnTo>
                    <a:lnTo>
                      <a:pt x="2025" y="350"/>
                    </a:lnTo>
                    <a:lnTo>
                      <a:pt x="1663" y="136"/>
                    </a:lnTo>
                    <a:lnTo>
                      <a:pt x="1507" y="246"/>
                    </a:lnTo>
                    <a:lnTo>
                      <a:pt x="1252" y="255"/>
                    </a:lnTo>
                    <a:lnTo>
                      <a:pt x="1140" y="103"/>
                    </a:lnTo>
                    <a:lnTo>
                      <a:pt x="969" y="123"/>
                    </a:lnTo>
                    <a:lnTo>
                      <a:pt x="814" y="198"/>
                    </a:lnTo>
                    <a:lnTo>
                      <a:pt x="601" y="357"/>
                    </a:lnTo>
                    <a:lnTo>
                      <a:pt x="275" y="480"/>
                    </a:lnTo>
                    <a:lnTo>
                      <a:pt x="0" y="4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048"/>
              <p:cNvSpPr>
                <a:spLocks/>
              </p:cNvSpPr>
              <p:nvPr/>
            </p:nvSpPr>
            <p:spPr bwMode="auto">
              <a:xfrm>
                <a:off x="1847" y="986"/>
                <a:ext cx="2110" cy="440"/>
              </a:xfrm>
              <a:custGeom>
                <a:avLst/>
                <a:gdLst>
                  <a:gd name="T0" fmla="*/ 0 w 2110"/>
                  <a:gd name="T1" fmla="*/ 213 h 440"/>
                  <a:gd name="T2" fmla="*/ 289 w 2110"/>
                  <a:gd name="T3" fmla="*/ 138 h 440"/>
                  <a:gd name="T4" fmla="*/ 658 w 2110"/>
                  <a:gd name="T5" fmla="*/ 34 h 440"/>
                  <a:gd name="T6" fmla="*/ 878 w 2110"/>
                  <a:gd name="T7" fmla="*/ 130 h 440"/>
                  <a:gd name="T8" fmla="*/ 1140 w 2110"/>
                  <a:gd name="T9" fmla="*/ 103 h 440"/>
                  <a:gd name="T10" fmla="*/ 1310 w 2110"/>
                  <a:gd name="T11" fmla="*/ 0 h 440"/>
                  <a:gd name="T12" fmla="*/ 1493 w 2110"/>
                  <a:gd name="T13" fmla="*/ 83 h 440"/>
                  <a:gd name="T14" fmla="*/ 1621 w 2110"/>
                  <a:gd name="T15" fmla="*/ 268 h 440"/>
                  <a:gd name="T16" fmla="*/ 1855 w 2110"/>
                  <a:gd name="T17" fmla="*/ 356 h 440"/>
                  <a:gd name="T18" fmla="*/ 2110 w 2110"/>
                  <a:gd name="T19" fmla="*/ 411 h 440"/>
                  <a:gd name="T20" fmla="*/ 1834 w 2110"/>
                  <a:gd name="T21" fmla="*/ 440 h 440"/>
                  <a:gd name="T22" fmla="*/ 1663 w 2110"/>
                  <a:gd name="T23" fmla="*/ 405 h 440"/>
                  <a:gd name="T24" fmla="*/ 1402 w 2110"/>
                  <a:gd name="T25" fmla="*/ 191 h 440"/>
                  <a:gd name="T26" fmla="*/ 1260 w 2110"/>
                  <a:gd name="T27" fmla="*/ 185 h 440"/>
                  <a:gd name="T28" fmla="*/ 1126 w 2110"/>
                  <a:gd name="T29" fmla="*/ 254 h 440"/>
                  <a:gd name="T30" fmla="*/ 878 w 2110"/>
                  <a:gd name="T31" fmla="*/ 240 h 440"/>
                  <a:gd name="T32" fmla="*/ 594 w 2110"/>
                  <a:gd name="T33" fmla="*/ 151 h 440"/>
                  <a:gd name="T34" fmla="*/ 305 w 2110"/>
                  <a:gd name="T35" fmla="*/ 226 h 440"/>
                  <a:gd name="T36" fmla="*/ 0 w 2110"/>
                  <a:gd name="T37" fmla="*/ 213 h 440"/>
                  <a:gd name="T38" fmla="*/ 0 w 2110"/>
                  <a:gd name="T39" fmla="*/ 213 h 4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10"/>
                  <a:gd name="T61" fmla="*/ 0 h 440"/>
                  <a:gd name="T62" fmla="*/ 2110 w 2110"/>
                  <a:gd name="T63" fmla="*/ 440 h 4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10" h="440">
                    <a:moveTo>
                      <a:pt x="0" y="213"/>
                    </a:moveTo>
                    <a:lnTo>
                      <a:pt x="289" y="138"/>
                    </a:lnTo>
                    <a:lnTo>
                      <a:pt x="658" y="34"/>
                    </a:lnTo>
                    <a:lnTo>
                      <a:pt x="878" y="130"/>
                    </a:lnTo>
                    <a:lnTo>
                      <a:pt x="1140" y="103"/>
                    </a:lnTo>
                    <a:lnTo>
                      <a:pt x="1310" y="0"/>
                    </a:lnTo>
                    <a:lnTo>
                      <a:pt x="1493" y="83"/>
                    </a:lnTo>
                    <a:lnTo>
                      <a:pt x="1621" y="268"/>
                    </a:lnTo>
                    <a:lnTo>
                      <a:pt x="1855" y="356"/>
                    </a:lnTo>
                    <a:lnTo>
                      <a:pt x="2110" y="411"/>
                    </a:lnTo>
                    <a:lnTo>
                      <a:pt x="1834" y="440"/>
                    </a:lnTo>
                    <a:lnTo>
                      <a:pt x="1663" y="405"/>
                    </a:lnTo>
                    <a:lnTo>
                      <a:pt x="1402" y="191"/>
                    </a:lnTo>
                    <a:lnTo>
                      <a:pt x="1260" y="185"/>
                    </a:lnTo>
                    <a:lnTo>
                      <a:pt x="1126" y="254"/>
                    </a:lnTo>
                    <a:lnTo>
                      <a:pt x="878" y="240"/>
                    </a:lnTo>
                    <a:lnTo>
                      <a:pt x="594" y="151"/>
                    </a:lnTo>
                    <a:lnTo>
                      <a:pt x="305" y="226"/>
                    </a:lnTo>
                    <a:lnTo>
                      <a:pt x="0" y="2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049"/>
              <p:cNvSpPr>
                <a:spLocks/>
              </p:cNvSpPr>
              <p:nvPr/>
            </p:nvSpPr>
            <p:spPr bwMode="auto">
              <a:xfrm>
                <a:off x="1826" y="1377"/>
                <a:ext cx="1968" cy="474"/>
              </a:xfrm>
              <a:custGeom>
                <a:avLst/>
                <a:gdLst>
                  <a:gd name="T0" fmla="*/ 0 w 1968"/>
                  <a:gd name="T1" fmla="*/ 0 h 474"/>
                  <a:gd name="T2" fmla="*/ 686 w 1968"/>
                  <a:gd name="T3" fmla="*/ 296 h 474"/>
                  <a:gd name="T4" fmla="*/ 1118 w 1968"/>
                  <a:gd name="T5" fmla="*/ 364 h 474"/>
                  <a:gd name="T6" fmla="*/ 1514 w 1968"/>
                  <a:gd name="T7" fmla="*/ 330 h 474"/>
                  <a:gd name="T8" fmla="*/ 1741 w 1968"/>
                  <a:gd name="T9" fmla="*/ 220 h 474"/>
                  <a:gd name="T10" fmla="*/ 1968 w 1968"/>
                  <a:gd name="T11" fmla="*/ 220 h 474"/>
                  <a:gd name="T12" fmla="*/ 1705 w 1968"/>
                  <a:gd name="T13" fmla="*/ 316 h 474"/>
                  <a:gd name="T14" fmla="*/ 1430 w 1968"/>
                  <a:gd name="T15" fmla="*/ 474 h 474"/>
                  <a:gd name="T16" fmla="*/ 1026 w 1968"/>
                  <a:gd name="T17" fmla="*/ 474 h 474"/>
                  <a:gd name="T18" fmla="*/ 665 w 1968"/>
                  <a:gd name="T19" fmla="*/ 412 h 474"/>
                  <a:gd name="T20" fmla="*/ 382 w 1968"/>
                  <a:gd name="T21" fmla="*/ 214 h 474"/>
                  <a:gd name="T22" fmla="*/ 134 w 1968"/>
                  <a:gd name="T23" fmla="*/ 172 h 474"/>
                  <a:gd name="T24" fmla="*/ 0 w 1968"/>
                  <a:gd name="T25" fmla="*/ 0 h 474"/>
                  <a:gd name="T26" fmla="*/ 0 w 1968"/>
                  <a:gd name="T27" fmla="*/ 0 h 4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8"/>
                  <a:gd name="T43" fmla="*/ 0 h 474"/>
                  <a:gd name="T44" fmla="*/ 1968 w 1968"/>
                  <a:gd name="T45" fmla="*/ 474 h 4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8" h="474">
                    <a:moveTo>
                      <a:pt x="0" y="0"/>
                    </a:moveTo>
                    <a:lnTo>
                      <a:pt x="686" y="296"/>
                    </a:lnTo>
                    <a:lnTo>
                      <a:pt x="1118" y="364"/>
                    </a:lnTo>
                    <a:lnTo>
                      <a:pt x="1514" y="330"/>
                    </a:lnTo>
                    <a:lnTo>
                      <a:pt x="1741" y="220"/>
                    </a:lnTo>
                    <a:lnTo>
                      <a:pt x="1968" y="220"/>
                    </a:lnTo>
                    <a:lnTo>
                      <a:pt x="1705" y="316"/>
                    </a:lnTo>
                    <a:lnTo>
                      <a:pt x="1430" y="474"/>
                    </a:lnTo>
                    <a:lnTo>
                      <a:pt x="1026" y="474"/>
                    </a:lnTo>
                    <a:lnTo>
                      <a:pt x="665" y="412"/>
                    </a:lnTo>
                    <a:lnTo>
                      <a:pt x="382" y="214"/>
                    </a:lnTo>
                    <a:lnTo>
                      <a:pt x="134" y="17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Oval 1030"/>
              <p:cNvSpPr>
                <a:spLocks noChangeArrowheads="1"/>
              </p:cNvSpPr>
              <p:nvPr/>
            </p:nvSpPr>
            <p:spPr bwMode="auto">
              <a:xfrm>
                <a:off x="2577" y="463"/>
                <a:ext cx="210" cy="1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endParaRPr lang="en-US" altLang="en-US" sz="2400">
                  <a:latin typeface="Times New Roman" panose="02020603050405020304" pitchFamily="18" charset="0"/>
                </a:endParaRPr>
              </a:p>
            </p:txBody>
          </p:sp>
          <p:sp>
            <p:nvSpPr>
              <p:cNvPr id="21" name="Oval 1034"/>
              <p:cNvSpPr>
                <a:spLocks noChangeArrowheads="1"/>
              </p:cNvSpPr>
              <p:nvPr/>
            </p:nvSpPr>
            <p:spPr bwMode="auto">
              <a:xfrm>
                <a:off x="2304" y="480"/>
                <a:ext cx="384" cy="9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endParaRPr lang="en-US" altLang="en-US" sz="2400">
                  <a:latin typeface="Times New Roman" panose="02020603050405020304" pitchFamily="18" charset="0"/>
                </a:endParaRPr>
              </a:p>
            </p:txBody>
          </p:sp>
        </p:grpSp>
      </p:grpSp>
      <p:grpSp>
        <p:nvGrpSpPr>
          <p:cNvPr id="22" name="Group 1028"/>
          <p:cNvGrpSpPr>
            <a:grpSpLocks/>
          </p:cNvGrpSpPr>
          <p:nvPr/>
        </p:nvGrpSpPr>
        <p:grpSpPr bwMode="auto">
          <a:xfrm>
            <a:off x="1553653" y="4930926"/>
            <a:ext cx="599731" cy="436604"/>
            <a:chOff x="480" y="912"/>
            <a:chExt cx="4944" cy="1920"/>
          </a:xfrm>
        </p:grpSpPr>
        <p:sp>
          <p:nvSpPr>
            <p:cNvPr id="23" name="Line 2"/>
            <p:cNvSpPr>
              <a:spLocks noChangeShapeType="1"/>
            </p:cNvSpPr>
            <p:nvPr/>
          </p:nvSpPr>
          <p:spPr bwMode="auto">
            <a:xfrm flipV="1">
              <a:off x="480" y="2256"/>
              <a:ext cx="528" cy="432"/>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3"/>
            <p:cNvSpPr>
              <a:spLocks noChangeShapeType="1"/>
            </p:cNvSpPr>
            <p:nvPr/>
          </p:nvSpPr>
          <p:spPr bwMode="auto">
            <a:xfrm>
              <a:off x="1008" y="2208"/>
              <a:ext cx="96" cy="240"/>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4"/>
            <p:cNvSpPr>
              <a:spLocks noChangeShapeType="1"/>
            </p:cNvSpPr>
            <p:nvPr/>
          </p:nvSpPr>
          <p:spPr bwMode="auto">
            <a:xfrm rot="469465" flipV="1">
              <a:off x="1104" y="2208"/>
              <a:ext cx="288" cy="288"/>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5"/>
            <p:cNvSpPr>
              <a:spLocks noChangeShapeType="1"/>
            </p:cNvSpPr>
            <p:nvPr/>
          </p:nvSpPr>
          <p:spPr bwMode="auto">
            <a:xfrm>
              <a:off x="1392" y="2208"/>
              <a:ext cx="48" cy="96"/>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6"/>
            <p:cNvSpPr>
              <a:spLocks noChangeShapeType="1"/>
            </p:cNvSpPr>
            <p:nvPr/>
          </p:nvSpPr>
          <p:spPr bwMode="auto">
            <a:xfrm rot="13063" flipV="1">
              <a:off x="1440" y="912"/>
              <a:ext cx="1200" cy="1392"/>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7"/>
            <p:cNvSpPr>
              <a:spLocks noChangeShapeType="1"/>
            </p:cNvSpPr>
            <p:nvPr/>
          </p:nvSpPr>
          <p:spPr bwMode="auto">
            <a:xfrm>
              <a:off x="2640" y="960"/>
              <a:ext cx="528" cy="960"/>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8"/>
            <p:cNvSpPr>
              <a:spLocks noChangeShapeType="1"/>
            </p:cNvSpPr>
            <p:nvPr/>
          </p:nvSpPr>
          <p:spPr bwMode="auto">
            <a:xfrm rot="1516951" flipV="1">
              <a:off x="3174" y="1766"/>
              <a:ext cx="136" cy="205"/>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9"/>
            <p:cNvSpPr>
              <a:spLocks noChangeShapeType="1"/>
            </p:cNvSpPr>
            <p:nvPr/>
          </p:nvSpPr>
          <p:spPr bwMode="auto">
            <a:xfrm>
              <a:off x="3312" y="1824"/>
              <a:ext cx="144" cy="192"/>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10"/>
            <p:cNvSpPr>
              <a:spLocks noChangeShapeType="1"/>
            </p:cNvSpPr>
            <p:nvPr/>
          </p:nvSpPr>
          <p:spPr bwMode="auto">
            <a:xfrm rot="20854328" flipV="1">
              <a:off x="3408" y="1728"/>
              <a:ext cx="192" cy="240"/>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11"/>
            <p:cNvSpPr>
              <a:spLocks noChangeShapeType="1"/>
            </p:cNvSpPr>
            <p:nvPr/>
          </p:nvSpPr>
          <p:spPr bwMode="auto">
            <a:xfrm>
              <a:off x="3552" y="1728"/>
              <a:ext cx="624" cy="1056"/>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12"/>
            <p:cNvSpPr>
              <a:spLocks noChangeShapeType="1"/>
            </p:cNvSpPr>
            <p:nvPr/>
          </p:nvSpPr>
          <p:spPr bwMode="auto">
            <a:xfrm flipV="1">
              <a:off x="4176" y="1296"/>
              <a:ext cx="576" cy="1536"/>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13"/>
            <p:cNvSpPr>
              <a:spLocks noChangeShapeType="1"/>
            </p:cNvSpPr>
            <p:nvPr/>
          </p:nvSpPr>
          <p:spPr bwMode="auto">
            <a:xfrm>
              <a:off x="4752" y="1296"/>
              <a:ext cx="144" cy="192"/>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14"/>
            <p:cNvSpPr>
              <a:spLocks noChangeShapeType="1"/>
            </p:cNvSpPr>
            <p:nvPr/>
          </p:nvSpPr>
          <p:spPr bwMode="auto">
            <a:xfrm flipV="1">
              <a:off x="4896" y="1248"/>
              <a:ext cx="48" cy="240"/>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15"/>
            <p:cNvSpPr>
              <a:spLocks noChangeShapeType="1"/>
            </p:cNvSpPr>
            <p:nvPr/>
          </p:nvSpPr>
          <p:spPr bwMode="auto">
            <a:xfrm>
              <a:off x="4944" y="1248"/>
              <a:ext cx="336" cy="720"/>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16"/>
            <p:cNvSpPr>
              <a:spLocks noChangeShapeType="1"/>
            </p:cNvSpPr>
            <p:nvPr/>
          </p:nvSpPr>
          <p:spPr bwMode="auto">
            <a:xfrm flipH="1">
              <a:off x="5280" y="1536"/>
              <a:ext cx="144" cy="432"/>
            </a:xfrm>
            <a:prstGeom prst="line">
              <a:avLst/>
            </a:prstGeom>
            <a:noFill/>
            <a:ln w="1397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 name="Group 3"/>
          <p:cNvGrpSpPr>
            <a:grpSpLocks/>
          </p:cNvGrpSpPr>
          <p:nvPr/>
        </p:nvGrpSpPr>
        <p:grpSpPr bwMode="auto">
          <a:xfrm rot="20767219">
            <a:off x="2478206" y="4915919"/>
            <a:ext cx="487740" cy="594278"/>
            <a:chOff x="912" y="624"/>
            <a:chExt cx="3072" cy="3552"/>
          </a:xfrm>
        </p:grpSpPr>
        <p:sp>
          <p:nvSpPr>
            <p:cNvPr id="39" name="Line 4"/>
            <p:cNvSpPr>
              <a:spLocks noChangeShapeType="1"/>
            </p:cNvSpPr>
            <p:nvPr/>
          </p:nvSpPr>
          <p:spPr bwMode="auto">
            <a:xfrm flipH="1">
              <a:off x="1728" y="1536"/>
              <a:ext cx="1392" cy="163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Oval 5"/>
            <p:cNvSpPr>
              <a:spLocks noChangeArrowheads="1"/>
            </p:cNvSpPr>
            <p:nvPr/>
          </p:nvSpPr>
          <p:spPr bwMode="auto">
            <a:xfrm>
              <a:off x="912" y="3120"/>
              <a:ext cx="1056" cy="1056"/>
            </a:xfrm>
            <a:prstGeom prst="ellipse">
              <a:avLst/>
            </a:prstGeom>
            <a:solidFill>
              <a:srgbClr val="3366FF"/>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41" name="Oval 6"/>
            <p:cNvSpPr>
              <a:spLocks noChangeArrowheads="1"/>
            </p:cNvSpPr>
            <p:nvPr/>
          </p:nvSpPr>
          <p:spPr bwMode="auto">
            <a:xfrm>
              <a:off x="2928" y="3120"/>
              <a:ext cx="1056" cy="1056"/>
            </a:xfrm>
            <a:prstGeom prst="ellipse">
              <a:avLst/>
            </a:prstGeom>
            <a:solidFill>
              <a:srgbClr val="3366FF"/>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42" name="Oval 7"/>
            <p:cNvSpPr>
              <a:spLocks noChangeArrowheads="1"/>
            </p:cNvSpPr>
            <p:nvPr/>
          </p:nvSpPr>
          <p:spPr bwMode="auto">
            <a:xfrm>
              <a:off x="1776" y="1824"/>
              <a:ext cx="1056" cy="1056"/>
            </a:xfrm>
            <a:prstGeom prst="ellipse">
              <a:avLst/>
            </a:prstGeom>
            <a:solidFill>
              <a:srgbClr val="3366FF"/>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43" name="Oval 8"/>
            <p:cNvSpPr>
              <a:spLocks noChangeArrowheads="1"/>
            </p:cNvSpPr>
            <p:nvPr/>
          </p:nvSpPr>
          <p:spPr bwMode="auto">
            <a:xfrm>
              <a:off x="2928" y="624"/>
              <a:ext cx="1056" cy="1056"/>
            </a:xfrm>
            <a:prstGeom prst="ellipse">
              <a:avLst/>
            </a:prstGeom>
            <a:solidFill>
              <a:srgbClr val="3366FF"/>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44" name="Oval 9"/>
            <p:cNvSpPr>
              <a:spLocks noChangeArrowheads="1"/>
            </p:cNvSpPr>
            <p:nvPr/>
          </p:nvSpPr>
          <p:spPr bwMode="auto">
            <a:xfrm>
              <a:off x="912" y="624"/>
              <a:ext cx="1056" cy="1056"/>
            </a:xfrm>
            <a:prstGeom prst="ellipse">
              <a:avLst/>
            </a:prstGeom>
            <a:solidFill>
              <a:srgbClr val="3366FF"/>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45" name="Line 10"/>
            <p:cNvSpPr>
              <a:spLocks noChangeShapeType="1"/>
            </p:cNvSpPr>
            <p:nvPr/>
          </p:nvSpPr>
          <p:spPr bwMode="auto">
            <a:xfrm>
              <a:off x="2016" y="1104"/>
              <a:ext cx="96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11"/>
            <p:cNvSpPr>
              <a:spLocks noChangeShapeType="1"/>
            </p:cNvSpPr>
            <p:nvPr/>
          </p:nvSpPr>
          <p:spPr bwMode="auto">
            <a:xfrm>
              <a:off x="1968" y="3648"/>
              <a:ext cx="96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 name="Group 15"/>
          <p:cNvGrpSpPr>
            <a:grpSpLocks/>
          </p:cNvGrpSpPr>
          <p:nvPr/>
        </p:nvGrpSpPr>
        <p:grpSpPr bwMode="auto">
          <a:xfrm rot="18801348">
            <a:off x="6632677" y="3121531"/>
            <a:ext cx="479600" cy="475229"/>
            <a:chOff x="1344" y="480"/>
            <a:chExt cx="1824" cy="1824"/>
          </a:xfrm>
        </p:grpSpPr>
        <p:sp>
          <p:nvSpPr>
            <p:cNvPr id="48" name="AutoShape 13"/>
            <p:cNvSpPr>
              <a:spLocks noChangeArrowheads="1"/>
            </p:cNvSpPr>
            <p:nvPr/>
          </p:nvSpPr>
          <p:spPr bwMode="auto">
            <a:xfrm rot="-5400000" flipH="1" flipV="1">
              <a:off x="1344" y="480"/>
              <a:ext cx="1824" cy="1824"/>
            </a:xfrm>
            <a:prstGeom prst="rtTriangle">
              <a:avLst/>
            </a:prstGeom>
            <a:solidFill>
              <a:srgbClr val="FF0000"/>
            </a:solidFill>
            <a:ln w="9525">
              <a:solidFill>
                <a:schemeClr val="tx1"/>
              </a:solidFill>
              <a:miter lim="800000"/>
              <a:headEnd/>
              <a:tailEnd/>
            </a:ln>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endParaRPr lang="en-US" altLang="en-US" sz="2400">
                <a:latin typeface="Times New Roman" panose="02020603050405020304" pitchFamily="18" charset="0"/>
              </a:endParaRPr>
            </a:p>
          </p:txBody>
        </p:sp>
        <p:sp>
          <p:nvSpPr>
            <p:cNvPr id="49" name="AutoShape 14"/>
            <p:cNvSpPr>
              <a:spLocks noChangeArrowheads="1"/>
            </p:cNvSpPr>
            <p:nvPr/>
          </p:nvSpPr>
          <p:spPr bwMode="auto">
            <a:xfrm rot="-5413234">
              <a:off x="1344" y="480"/>
              <a:ext cx="1824" cy="1824"/>
            </a:xfrm>
            <a:prstGeom prst="rtTriangle">
              <a:avLst/>
            </a:prstGeom>
            <a:solidFill>
              <a:schemeClr val="bg1"/>
            </a:solidFill>
            <a:ln w="9525">
              <a:solidFill>
                <a:schemeClr val="tx1"/>
              </a:solidFill>
              <a:miter lim="800000"/>
              <a:headEnd/>
              <a:tailEnd/>
            </a:ln>
          </p:spPr>
          <p:txBody>
            <a:bodyPr wrap="none" anchor="ct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endParaRPr lang="en-US" altLang="en-US" sz="2400">
                <a:latin typeface="Times New Roman" panose="02020603050405020304" pitchFamily="18" charset="0"/>
              </a:endParaRPr>
            </a:p>
          </p:txBody>
        </p:sp>
      </p:grpSp>
      <p:grpSp>
        <p:nvGrpSpPr>
          <p:cNvPr id="50" name="Group 88"/>
          <p:cNvGrpSpPr>
            <a:grpSpLocks/>
          </p:cNvGrpSpPr>
          <p:nvPr/>
        </p:nvGrpSpPr>
        <p:grpSpPr bwMode="auto">
          <a:xfrm>
            <a:off x="6106484" y="4759862"/>
            <a:ext cx="1097207" cy="520303"/>
            <a:chOff x="1440" y="336"/>
            <a:chExt cx="3345" cy="1712"/>
          </a:xfrm>
        </p:grpSpPr>
        <p:pic>
          <p:nvPicPr>
            <p:cNvPr id="51" name="Picture 86" descr="ED00213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8" y="336"/>
              <a:ext cx="1387" cy="1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84" descr="ED00214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0" y="624"/>
              <a:ext cx="1392" cy="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87" descr="ED00212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0" y="576"/>
              <a:ext cx="1192" cy="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Line 89"/>
          <p:cNvSpPr>
            <a:spLocks noChangeShapeType="1"/>
          </p:cNvSpPr>
          <p:nvPr/>
        </p:nvSpPr>
        <p:spPr bwMode="auto">
          <a:xfrm flipV="1">
            <a:off x="6096000" y="4990548"/>
            <a:ext cx="1113832" cy="202963"/>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5" name="Group 79"/>
          <p:cNvGrpSpPr>
            <a:grpSpLocks/>
          </p:cNvGrpSpPr>
          <p:nvPr/>
        </p:nvGrpSpPr>
        <p:grpSpPr bwMode="auto">
          <a:xfrm>
            <a:off x="6471303" y="2218458"/>
            <a:ext cx="803708" cy="504825"/>
            <a:chOff x="753" y="288"/>
            <a:chExt cx="4527" cy="1559"/>
          </a:xfrm>
        </p:grpSpPr>
        <p:sp>
          <p:nvSpPr>
            <p:cNvPr id="56" name="AutoShape 2"/>
            <p:cNvSpPr>
              <a:spLocks noChangeAspect="1" noChangeArrowheads="1" noTextEdit="1"/>
            </p:cNvSpPr>
            <p:nvPr/>
          </p:nvSpPr>
          <p:spPr bwMode="auto">
            <a:xfrm>
              <a:off x="768" y="288"/>
              <a:ext cx="4512" cy="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 name="Freeform 4"/>
            <p:cNvSpPr>
              <a:spLocks/>
            </p:cNvSpPr>
            <p:nvPr/>
          </p:nvSpPr>
          <p:spPr bwMode="auto">
            <a:xfrm>
              <a:off x="3580" y="471"/>
              <a:ext cx="1685" cy="852"/>
            </a:xfrm>
            <a:custGeom>
              <a:avLst/>
              <a:gdLst>
                <a:gd name="T0" fmla="*/ 0 w 1685"/>
                <a:gd name="T1" fmla="*/ 755 h 852"/>
                <a:gd name="T2" fmla="*/ 33 w 1685"/>
                <a:gd name="T3" fmla="*/ 734 h 852"/>
                <a:gd name="T4" fmla="*/ 119 w 1685"/>
                <a:gd name="T5" fmla="*/ 673 h 852"/>
                <a:gd name="T6" fmla="*/ 247 w 1685"/>
                <a:gd name="T7" fmla="*/ 587 h 852"/>
                <a:gd name="T8" fmla="*/ 403 w 1685"/>
                <a:gd name="T9" fmla="*/ 484 h 852"/>
                <a:gd name="T10" fmla="*/ 564 w 1685"/>
                <a:gd name="T11" fmla="*/ 371 h 852"/>
                <a:gd name="T12" fmla="*/ 726 w 1685"/>
                <a:gd name="T13" fmla="*/ 262 h 852"/>
                <a:gd name="T14" fmla="*/ 867 w 1685"/>
                <a:gd name="T15" fmla="*/ 167 h 852"/>
                <a:gd name="T16" fmla="*/ 976 w 1685"/>
                <a:gd name="T17" fmla="*/ 94 h 852"/>
                <a:gd name="T18" fmla="*/ 1065 w 1685"/>
                <a:gd name="T19" fmla="*/ 45 h 852"/>
                <a:gd name="T20" fmla="*/ 1154 w 1685"/>
                <a:gd name="T21" fmla="*/ 12 h 852"/>
                <a:gd name="T22" fmla="*/ 1239 w 1685"/>
                <a:gd name="T23" fmla="*/ 0 h 852"/>
                <a:gd name="T24" fmla="*/ 1321 w 1685"/>
                <a:gd name="T25" fmla="*/ 3 h 852"/>
                <a:gd name="T26" fmla="*/ 1401 w 1685"/>
                <a:gd name="T27" fmla="*/ 21 h 852"/>
                <a:gd name="T28" fmla="*/ 1477 w 1685"/>
                <a:gd name="T29" fmla="*/ 51 h 852"/>
                <a:gd name="T30" fmla="*/ 1547 w 1685"/>
                <a:gd name="T31" fmla="*/ 97 h 852"/>
                <a:gd name="T32" fmla="*/ 1608 w 1685"/>
                <a:gd name="T33" fmla="*/ 155 h 852"/>
                <a:gd name="T34" fmla="*/ 1657 w 1685"/>
                <a:gd name="T35" fmla="*/ 231 h 852"/>
                <a:gd name="T36" fmla="*/ 1682 w 1685"/>
                <a:gd name="T37" fmla="*/ 313 h 852"/>
                <a:gd name="T38" fmla="*/ 1685 w 1685"/>
                <a:gd name="T39" fmla="*/ 386 h 852"/>
                <a:gd name="T40" fmla="*/ 1673 w 1685"/>
                <a:gd name="T41" fmla="*/ 432 h 852"/>
                <a:gd name="T42" fmla="*/ 1618 w 1685"/>
                <a:gd name="T43" fmla="*/ 447 h 852"/>
                <a:gd name="T44" fmla="*/ 1590 w 1685"/>
                <a:gd name="T45" fmla="*/ 380 h 852"/>
                <a:gd name="T46" fmla="*/ 1590 w 1685"/>
                <a:gd name="T47" fmla="*/ 350 h 852"/>
                <a:gd name="T48" fmla="*/ 1584 w 1685"/>
                <a:gd name="T49" fmla="*/ 304 h 852"/>
                <a:gd name="T50" fmla="*/ 1553 w 1685"/>
                <a:gd name="T51" fmla="*/ 249 h 852"/>
                <a:gd name="T52" fmla="*/ 1480 w 1685"/>
                <a:gd name="T53" fmla="*/ 182 h 852"/>
                <a:gd name="T54" fmla="*/ 1407 w 1685"/>
                <a:gd name="T55" fmla="*/ 143 h 852"/>
                <a:gd name="T56" fmla="*/ 1334 w 1685"/>
                <a:gd name="T57" fmla="*/ 125 h 852"/>
                <a:gd name="T58" fmla="*/ 1263 w 1685"/>
                <a:gd name="T59" fmla="*/ 121 h 852"/>
                <a:gd name="T60" fmla="*/ 1190 w 1685"/>
                <a:gd name="T61" fmla="*/ 134 h 852"/>
                <a:gd name="T62" fmla="*/ 1120 w 1685"/>
                <a:gd name="T63" fmla="*/ 161 h 852"/>
                <a:gd name="T64" fmla="*/ 1044 w 1685"/>
                <a:gd name="T65" fmla="*/ 201 h 852"/>
                <a:gd name="T66" fmla="*/ 967 w 1685"/>
                <a:gd name="T67" fmla="*/ 246 h 852"/>
                <a:gd name="T68" fmla="*/ 888 w 1685"/>
                <a:gd name="T69" fmla="*/ 298 h 852"/>
                <a:gd name="T70" fmla="*/ 757 w 1685"/>
                <a:gd name="T71" fmla="*/ 383 h 852"/>
                <a:gd name="T72" fmla="*/ 619 w 1685"/>
                <a:gd name="T73" fmla="*/ 478 h 852"/>
                <a:gd name="T74" fmla="*/ 482 w 1685"/>
                <a:gd name="T75" fmla="*/ 569 h 852"/>
                <a:gd name="T76" fmla="*/ 354 w 1685"/>
                <a:gd name="T77" fmla="*/ 657 h 852"/>
                <a:gd name="T78" fmla="*/ 241 w 1685"/>
                <a:gd name="T79" fmla="*/ 734 h 852"/>
                <a:gd name="T80" fmla="*/ 149 w 1685"/>
                <a:gd name="T81" fmla="*/ 797 h 852"/>
                <a:gd name="T82" fmla="*/ 88 w 1685"/>
                <a:gd name="T83" fmla="*/ 837 h 852"/>
                <a:gd name="T84" fmla="*/ 67 w 1685"/>
                <a:gd name="T85" fmla="*/ 852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85"/>
                <a:gd name="T130" fmla="*/ 0 h 852"/>
                <a:gd name="T131" fmla="*/ 1685 w 1685"/>
                <a:gd name="T132" fmla="*/ 852 h 8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85" h="852">
                  <a:moveTo>
                    <a:pt x="67" y="852"/>
                  </a:moveTo>
                  <a:lnTo>
                    <a:pt x="0" y="755"/>
                  </a:lnTo>
                  <a:lnTo>
                    <a:pt x="9" y="749"/>
                  </a:lnTo>
                  <a:lnTo>
                    <a:pt x="33" y="734"/>
                  </a:lnTo>
                  <a:lnTo>
                    <a:pt x="70" y="706"/>
                  </a:lnTo>
                  <a:lnTo>
                    <a:pt x="119" y="673"/>
                  </a:lnTo>
                  <a:lnTo>
                    <a:pt x="180" y="633"/>
                  </a:lnTo>
                  <a:lnTo>
                    <a:pt x="247" y="587"/>
                  </a:lnTo>
                  <a:lnTo>
                    <a:pt x="323" y="536"/>
                  </a:lnTo>
                  <a:lnTo>
                    <a:pt x="403" y="484"/>
                  </a:lnTo>
                  <a:lnTo>
                    <a:pt x="482" y="426"/>
                  </a:lnTo>
                  <a:lnTo>
                    <a:pt x="564" y="371"/>
                  </a:lnTo>
                  <a:lnTo>
                    <a:pt x="647" y="316"/>
                  </a:lnTo>
                  <a:lnTo>
                    <a:pt x="726" y="262"/>
                  </a:lnTo>
                  <a:lnTo>
                    <a:pt x="799" y="213"/>
                  </a:lnTo>
                  <a:lnTo>
                    <a:pt x="867" y="167"/>
                  </a:lnTo>
                  <a:lnTo>
                    <a:pt x="928" y="128"/>
                  </a:lnTo>
                  <a:lnTo>
                    <a:pt x="976" y="94"/>
                  </a:lnTo>
                  <a:lnTo>
                    <a:pt x="1019" y="67"/>
                  </a:lnTo>
                  <a:lnTo>
                    <a:pt x="1065" y="45"/>
                  </a:lnTo>
                  <a:lnTo>
                    <a:pt x="1108" y="27"/>
                  </a:lnTo>
                  <a:lnTo>
                    <a:pt x="1154" y="12"/>
                  </a:lnTo>
                  <a:lnTo>
                    <a:pt x="1196" y="6"/>
                  </a:lnTo>
                  <a:lnTo>
                    <a:pt x="1239" y="0"/>
                  </a:lnTo>
                  <a:lnTo>
                    <a:pt x="1282" y="0"/>
                  </a:lnTo>
                  <a:lnTo>
                    <a:pt x="1321" y="3"/>
                  </a:lnTo>
                  <a:lnTo>
                    <a:pt x="1361" y="9"/>
                  </a:lnTo>
                  <a:lnTo>
                    <a:pt x="1401" y="21"/>
                  </a:lnTo>
                  <a:lnTo>
                    <a:pt x="1441" y="36"/>
                  </a:lnTo>
                  <a:lnTo>
                    <a:pt x="1477" y="51"/>
                  </a:lnTo>
                  <a:lnTo>
                    <a:pt x="1514" y="73"/>
                  </a:lnTo>
                  <a:lnTo>
                    <a:pt x="1547" y="97"/>
                  </a:lnTo>
                  <a:lnTo>
                    <a:pt x="1578" y="125"/>
                  </a:lnTo>
                  <a:lnTo>
                    <a:pt x="1608" y="155"/>
                  </a:lnTo>
                  <a:lnTo>
                    <a:pt x="1636" y="192"/>
                  </a:lnTo>
                  <a:lnTo>
                    <a:pt x="1657" y="231"/>
                  </a:lnTo>
                  <a:lnTo>
                    <a:pt x="1673" y="274"/>
                  </a:lnTo>
                  <a:lnTo>
                    <a:pt x="1682" y="313"/>
                  </a:lnTo>
                  <a:lnTo>
                    <a:pt x="1685" y="353"/>
                  </a:lnTo>
                  <a:lnTo>
                    <a:pt x="1685" y="386"/>
                  </a:lnTo>
                  <a:lnTo>
                    <a:pt x="1682" y="414"/>
                  </a:lnTo>
                  <a:lnTo>
                    <a:pt x="1673" y="432"/>
                  </a:lnTo>
                  <a:lnTo>
                    <a:pt x="1642" y="453"/>
                  </a:lnTo>
                  <a:lnTo>
                    <a:pt x="1618" y="447"/>
                  </a:lnTo>
                  <a:lnTo>
                    <a:pt x="1602" y="417"/>
                  </a:lnTo>
                  <a:lnTo>
                    <a:pt x="1590" y="380"/>
                  </a:lnTo>
                  <a:lnTo>
                    <a:pt x="1590" y="365"/>
                  </a:lnTo>
                  <a:lnTo>
                    <a:pt x="1590" y="350"/>
                  </a:lnTo>
                  <a:lnTo>
                    <a:pt x="1587" y="329"/>
                  </a:lnTo>
                  <a:lnTo>
                    <a:pt x="1584" y="304"/>
                  </a:lnTo>
                  <a:lnTo>
                    <a:pt x="1572" y="277"/>
                  </a:lnTo>
                  <a:lnTo>
                    <a:pt x="1553" y="249"/>
                  </a:lnTo>
                  <a:lnTo>
                    <a:pt x="1523" y="216"/>
                  </a:lnTo>
                  <a:lnTo>
                    <a:pt x="1480" y="182"/>
                  </a:lnTo>
                  <a:lnTo>
                    <a:pt x="1444" y="161"/>
                  </a:lnTo>
                  <a:lnTo>
                    <a:pt x="1407" y="143"/>
                  </a:lnTo>
                  <a:lnTo>
                    <a:pt x="1370" y="131"/>
                  </a:lnTo>
                  <a:lnTo>
                    <a:pt x="1334" y="125"/>
                  </a:lnTo>
                  <a:lnTo>
                    <a:pt x="1297" y="121"/>
                  </a:lnTo>
                  <a:lnTo>
                    <a:pt x="1263" y="121"/>
                  </a:lnTo>
                  <a:lnTo>
                    <a:pt x="1227" y="128"/>
                  </a:lnTo>
                  <a:lnTo>
                    <a:pt x="1190" y="134"/>
                  </a:lnTo>
                  <a:lnTo>
                    <a:pt x="1154" y="146"/>
                  </a:lnTo>
                  <a:lnTo>
                    <a:pt x="1120" y="161"/>
                  </a:lnTo>
                  <a:lnTo>
                    <a:pt x="1083" y="179"/>
                  </a:lnTo>
                  <a:lnTo>
                    <a:pt x="1044" y="201"/>
                  </a:lnTo>
                  <a:lnTo>
                    <a:pt x="1007" y="222"/>
                  </a:lnTo>
                  <a:lnTo>
                    <a:pt x="967" y="246"/>
                  </a:lnTo>
                  <a:lnTo>
                    <a:pt x="928" y="271"/>
                  </a:lnTo>
                  <a:lnTo>
                    <a:pt x="888" y="298"/>
                  </a:lnTo>
                  <a:lnTo>
                    <a:pt x="824" y="341"/>
                  </a:lnTo>
                  <a:lnTo>
                    <a:pt x="757" y="383"/>
                  </a:lnTo>
                  <a:lnTo>
                    <a:pt x="690" y="432"/>
                  </a:lnTo>
                  <a:lnTo>
                    <a:pt x="619" y="478"/>
                  </a:lnTo>
                  <a:lnTo>
                    <a:pt x="552" y="523"/>
                  </a:lnTo>
                  <a:lnTo>
                    <a:pt x="482" y="569"/>
                  </a:lnTo>
                  <a:lnTo>
                    <a:pt x="418" y="615"/>
                  </a:lnTo>
                  <a:lnTo>
                    <a:pt x="354" y="657"/>
                  </a:lnTo>
                  <a:lnTo>
                    <a:pt x="296" y="697"/>
                  </a:lnTo>
                  <a:lnTo>
                    <a:pt x="241" y="734"/>
                  </a:lnTo>
                  <a:lnTo>
                    <a:pt x="192" y="767"/>
                  </a:lnTo>
                  <a:lnTo>
                    <a:pt x="149" y="797"/>
                  </a:lnTo>
                  <a:lnTo>
                    <a:pt x="116" y="819"/>
                  </a:lnTo>
                  <a:lnTo>
                    <a:pt x="88" y="837"/>
                  </a:lnTo>
                  <a:lnTo>
                    <a:pt x="73" y="849"/>
                  </a:lnTo>
                  <a:lnTo>
                    <a:pt x="67" y="8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5"/>
            <p:cNvSpPr>
              <a:spLocks/>
            </p:cNvSpPr>
            <p:nvPr/>
          </p:nvSpPr>
          <p:spPr bwMode="auto">
            <a:xfrm>
              <a:off x="3564" y="1217"/>
              <a:ext cx="92" cy="112"/>
            </a:xfrm>
            <a:custGeom>
              <a:avLst/>
              <a:gdLst>
                <a:gd name="T0" fmla="*/ 9 w 92"/>
                <a:gd name="T1" fmla="*/ 0 h 112"/>
                <a:gd name="T2" fmla="*/ 6 w 92"/>
                <a:gd name="T3" fmla="*/ 15 h 112"/>
                <a:gd name="T4" fmla="*/ 74 w 92"/>
                <a:gd name="T5" fmla="*/ 112 h 112"/>
                <a:gd name="T6" fmla="*/ 92 w 92"/>
                <a:gd name="T7" fmla="*/ 100 h 112"/>
                <a:gd name="T8" fmla="*/ 25 w 92"/>
                <a:gd name="T9" fmla="*/ 3 h 112"/>
                <a:gd name="T10" fmla="*/ 22 w 92"/>
                <a:gd name="T11" fmla="*/ 18 h 112"/>
                <a:gd name="T12" fmla="*/ 9 w 92"/>
                <a:gd name="T13" fmla="*/ 0 h 112"/>
                <a:gd name="T14" fmla="*/ 0 w 92"/>
                <a:gd name="T15" fmla="*/ 6 h 112"/>
                <a:gd name="T16" fmla="*/ 6 w 92"/>
                <a:gd name="T17" fmla="*/ 15 h 112"/>
                <a:gd name="T18" fmla="*/ 9 w 92"/>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112"/>
                <a:gd name="T32" fmla="*/ 92 w 92"/>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112">
                  <a:moveTo>
                    <a:pt x="9" y="0"/>
                  </a:moveTo>
                  <a:lnTo>
                    <a:pt x="6" y="15"/>
                  </a:lnTo>
                  <a:lnTo>
                    <a:pt x="74" y="112"/>
                  </a:lnTo>
                  <a:lnTo>
                    <a:pt x="92" y="100"/>
                  </a:lnTo>
                  <a:lnTo>
                    <a:pt x="25" y="3"/>
                  </a:lnTo>
                  <a:lnTo>
                    <a:pt x="22" y="18"/>
                  </a:lnTo>
                  <a:lnTo>
                    <a:pt x="9" y="0"/>
                  </a:lnTo>
                  <a:lnTo>
                    <a:pt x="0" y="6"/>
                  </a:lnTo>
                  <a:lnTo>
                    <a:pt x="6" y="15"/>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 name="Freeform 6"/>
            <p:cNvSpPr>
              <a:spLocks/>
            </p:cNvSpPr>
            <p:nvPr/>
          </p:nvSpPr>
          <p:spPr bwMode="auto">
            <a:xfrm>
              <a:off x="3573" y="556"/>
              <a:ext cx="990" cy="679"/>
            </a:xfrm>
            <a:custGeom>
              <a:avLst/>
              <a:gdLst>
                <a:gd name="T0" fmla="*/ 977 w 990"/>
                <a:gd name="T1" fmla="*/ 0 h 679"/>
                <a:gd name="T2" fmla="*/ 977 w 990"/>
                <a:gd name="T3" fmla="*/ 0 h 679"/>
                <a:gd name="T4" fmla="*/ 929 w 990"/>
                <a:gd name="T5" fmla="*/ 33 h 679"/>
                <a:gd name="T6" fmla="*/ 867 w 990"/>
                <a:gd name="T7" fmla="*/ 73 h 679"/>
                <a:gd name="T8" fmla="*/ 800 w 990"/>
                <a:gd name="T9" fmla="*/ 119 h 679"/>
                <a:gd name="T10" fmla="*/ 727 w 990"/>
                <a:gd name="T11" fmla="*/ 167 h 679"/>
                <a:gd name="T12" fmla="*/ 648 w 990"/>
                <a:gd name="T13" fmla="*/ 222 h 679"/>
                <a:gd name="T14" fmla="*/ 565 w 990"/>
                <a:gd name="T15" fmla="*/ 277 h 679"/>
                <a:gd name="T16" fmla="*/ 483 w 990"/>
                <a:gd name="T17" fmla="*/ 332 h 679"/>
                <a:gd name="T18" fmla="*/ 403 w 990"/>
                <a:gd name="T19" fmla="*/ 390 h 679"/>
                <a:gd name="T20" fmla="*/ 324 w 990"/>
                <a:gd name="T21" fmla="*/ 441 h 679"/>
                <a:gd name="T22" fmla="*/ 248 w 990"/>
                <a:gd name="T23" fmla="*/ 493 h 679"/>
                <a:gd name="T24" fmla="*/ 181 w 990"/>
                <a:gd name="T25" fmla="*/ 539 h 679"/>
                <a:gd name="T26" fmla="*/ 120 w 990"/>
                <a:gd name="T27" fmla="*/ 578 h 679"/>
                <a:gd name="T28" fmla="*/ 71 w 990"/>
                <a:gd name="T29" fmla="*/ 612 h 679"/>
                <a:gd name="T30" fmla="*/ 34 w 990"/>
                <a:gd name="T31" fmla="*/ 639 h 679"/>
                <a:gd name="T32" fmla="*/ 10 w 990"/>
                <a:gd name="T33" fmla="*/ 655 h 679"/>
                <a:gd name="T34" fmla="*/ 0 w 990"/>
                <a:gd name="T35" fmla="*/ 661 h 679"/>
                <a:gd name="T36" fmla="*/ 13 w 990"/>
                <a:gd name="T37" fmla="*/ 679 h 679"/>
                <a:gd name="T38" fmla="*/ 22 w 990"/>
                <a:gd name="T39" fmla="*/ 673 h 679"/>
                <a:gd name="T40" fmla="*/ 46 w 990"/>
                <a:gd name="T41" fmla="*/ 658 h 679"/>
                <a:gd name="T42" fmla="*/ 83 w 990"/>
                <a:gd name="T43" fmla="*/ 630 h 679"/>
                <a:gd name="T44" fmla="*/ 132 w 990"/>
                <a:gd name="T45" fmla="*/ 597 h 679"/>
                <a:gd name="T46" fmla="*/ 193 w 990"/>
                <a:gd name="T47" fmla="*/ 557 h 679"/>
                <a:gd name="T48" fmla="*/ 260 w 990"/>
                <a:gd name="T49" fmla="*/ 512 h 679"/>
                <a:gd name="T50" fmla="*/ 336 w 990"/>
                <a:gd name="T51" fmla="*/ 460 h 679"/>
                <a:gd name="T52" fmla="*/ 416 w 990"/>
                <a:gd name="T53" fmla="*/ 408 h 679"/>
                <a:gd name="T54" fmla="*/ 495 w 990"/>
                <a:gd name="T55" fmla="*/ 350 h 679"/>
                <a:gd name="T56" fmla="*/ 577 w 990"/>
                <a:gd name="T57" fmla="*/ 295 h 679"/>
                <a:gd name="T58" fmla="*/ 660 w 990"/>
                <a:gd name="T59" fmla="*/ 241 h 679"/>
                <a:gd name="T60" fmla="*/ 739 w 990"/>
                <a:gd name="T61" fmla="*/ 186 h 679"/>
                <a:gd name="T62" fmla="*/ 813 w 990"/>
                <a:gd name="T63" fmla="*/ 137 h 679"/>
                <a:gd name="T64" fmla="*/ 880 w 990"/>
                <a:gd name="T65" fmla="*/ 91 h 679"/>
                <a:gd name="T66" fmla="*/ 941 w 990"/>
                <a:gd name="T67" fmla="*/ 52 h 679"/>
                <a:gd name="T68" fmla="*/ 990 w 990"/>
                <a:gd name="T69" fmla="*/ 18 h 679"/>
                <a:gd name="T70" fmla="*/ 990 w 990"/>
                <a:gd name="T71" fmla="*/ 18 h 679"/>
                <a:gd name="T72" fmla="*/ 977 w 990"/>
                <a:gd name="T73" fmla="*/ 0 h 6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0"/>
                <a:gd name="T112" fmla="*/ 0 h 679"/>
                <a:gd name="T113" fmla="*/ 990 w 990"/>
                <a:gd name="T114" fmla="*/ 679 h 67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0" h="679">
                  <a:moveTo>
                    <a:pt x="977" y="0"/>
                  </a:moveTo>
                  <a:lnTo>
                    <a:pt x="977" y="0"/>
                  </a:lnTo>
                  <a:lnTo>
                    <a:pt x="929" y="33"/>
                  </a:lnTo>
                  <a:lnTo>
                    <a:pt x="867" y="73"/>
                  </a:lnTo>
                  <a:lnTo>
                    <a:pt x="800" y="119"/>
                  </a:lnTo>
                  <a:lnTo>
                    <a:pt x="727" y="167"/>
                  </a:lnTo>
                  <a:lnTo>
                    <a:pt x="648" y="222"/>
                  </a:lnTo>
                  <a:lnTo>
                    <a:pt x="565" y="277"/>
                  </a:lnTo>
                  <a:lnTo>
                    <a:pt x="483" y="332"/>
                  </a:lnTo>
                  <a:lnTo>
                    <a:pt x="403" y="390"/>
                  </a:lnTo>
                  <a:lnTo>
                    <a:pt x="324" y="441"/>
                  </a:lnTo>
                  <a:lnTo>
                    <a:pt x="248" y="493"/>
                  </a:lnTo>
                  <a:lnTo>
                    <a:pt x="181" y="539"/>
                  </a:lnTo>
                  <a:lnTo>
                    <a:pt x="120" y="578"/>
                  </a:lnTo>
                  <a:lnTo>
                    <a:pt x="71" y="612"/>
                  </a:lnTo>
                  <a:lnTo>
                    <a:pt x="34" y="639"/>
                  </a:lnTo>
                  <a:lnTo>
                    <a:pt x="10" y="655"/>
                  </a:lnTo>
                  <a:lnTo>
                    <a:pt x="0" y="661"/>
                  </a:lnTo>
                  <a:lnTo>
                    <a:pt x="13" y="679"/>
                  </a:lnTo>
                  <a:lnTo>
                    <a:pt x="22" y="673"/>
                  </a:lnTo>
                  <a:lnTo>
                    <a:pt x="46" y="658"/>
                  </a:lnTo>
                  <a:lnTo>
                    <a:pt x="83" y="630"/>
                  </a:lnTo>
                  <a:lnTo>
                    <a:pt x="132" y="597"/>
                  </a:lnTo>
                  <a:lnTo>
                    <a:pt x="193" y="557"/>
                  </a:lnTo>
                  <a:lnTo>
                    <a:pt x="260" y="512"/>
                  </a:lnTo>
                  <a:lnTo>
                    <a:pt x="336" y="460"/>
                  </a:lnTo>
                  <a:lnTo>
                    <a:pt x="416" y="408"/>
                  </a:lnTo>
                  <a:lnTo>
                    <a:pt x="495" y="350"/>
                  </a:lnTo>
                  <a:lnTo>
                    <a:pt x="577" y="295"/>
                  </a:lnTo>
                  <a:lnTo>
                    <a:pt x="660" y="241"/>
                  </a:lnTo>
                  <a:lnTo>
                    <a:pt x="739" y="186"/>
                  </a:lnTo>
                  <a:lnTo>
                    <a:pt x="813" y="137"/>
                  </a:lnTo>
                  <a:lnTo>
                    <a:pt x="880" y="91"/>
                  </a:lnTo>
                  <a:lnTo>
                    <a:pt x="941" y="52"/>
                  </a:lnTo>
                  <a:lnTo>
                    <a:pt x="990" y="18"/>
                  </a:lnTo>
                  <a:lnTo>
                    <a:pt x="9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Freeform 7"/>
            <p:cNvSpPr>
              <a:spLocks/>
            </p:cNvSpPr>
            <p:nvPr/>
          </p:nvSpPr>
          <p:spPr bwMode="auto">
            <a:xfrm>
              <a:off x="4550" y="459"/>
              <a:ext cx="645" cy="173"/>
            </a:xfrm>
            <a:custGeom>
              <a:avLst/>
              <a:gdLst>
                <a:gd name="T0" fmla="*/ 645 w 645"/>
                <a:gd name="T1" fmla="*/ 161 h 173"/>
                <a:gd name="T2" fmla="*/ 645 w 645"/>
                <a:gd name="T3" fmla="*/ 161 h 173"/>
                <a:gd name="T4" fmla="*/ 614 w 645"/>
                <a:gd name="T5" fmla="*/ 130 h 173"/>
                <a:gd name="T6" fmla="*/ 583 w 645"/>
                <a:gd name="T7" fmla="*/ 100 h 173"/>
                <a:gd name="T8" fmla="*/ 550 w 645"/>
                <a:gd name="T9" fmla="*/ 76 h 173"/>
                <a:gd name="T10" fmla="*/ 510 w 645"/>
                <a:gd name="T11" fmla="*/ 54 h 173"/>
                <a:gd name="T12" fmla="*/ 474 w 645"/>
                <a:gd name="T13" fmla="*/ 39 h 173"/>
                <a:gd name="T14" fmla="*/ 434 w 645"/>
                <a:gd name="T15" fmla="*/ 24 h 173"/>
                <a:gd name="T16" fmla="*/ 391 w 645"/>
                <a:gd name="T17" fmla="*/ 12 h 173"/>
                <a:gd name="T18" fmla="*/ 351 w 645"/>
                <a:gd name="T19" fmla="*/ 6 h 173"/>
                <a:gd name="T20" fmla="*/ 312 w 645"/>
                <a:gd name="T21" fmla="*/ 0 h 173"/>
                <a:gd name="T22" fmla="*/ 269 w 645"/>
                <a:gd name="T23" fmla="*/ 3 h 173"/>
                <a:gd name="T24" fmla="*/ 226 w 645"/>
                <a:gd name="T25" fmla="*/ 9 h 173"/>
                <a:gd name="T26" fmla="*/ 184 w 645"/>
                <a:gd name="T27" fmla="*/ 15 h 173"/>
                <a:gd name="T28" fmla="*/ 135 w 645"/>
                <a:gd name="T29" fmla="*/ 30 h 173"/>
                <a:gd name="T30" fmla="*/ 92 w 645"/>
                <a:gd name="T31" fmla="*/ 48 h 173"/>
                <a:gd name="T32" fmla="*/ 46 w 645"/>
                <a:gd name="T33" fmla="*/ 70 h 173"/>
                <a:gd name="T34" fmla="*/ 0 w 645"/>
                <a:gd name="T35" fmla="*/ 97 h 173"/>
                <a:gd name="T36" fmla="*/ 13 w 645"/>
                <a:gd name="T37" fmla="*/ 115 h 173"/>
                <a:gd name="T38" fmla="*/ 52 w 645"/>
                <a:gd name="T39" fmla="*/ 88 h 173"/>
                <a:gd name="T40" fmla="*/ 98 w 645"/>
                <a:gd name="T41" fmla="*/ 67 h 173"/>
                <a:gd name="T42" fmla="*/ 141 w 645"/>
                <a:gd name="T43" fmla="*/ 48 h 173"/>
                <a:gd name="T44" fmla="*/ 184 w 645"/>
                <a:gd name="T45" fmla="*/ 33 h 173"/>
                <a:gd name="T46" fmla="*/ 226 w 645"/>
                <a:gd name="T47" fmla="*/ 27 h 173"/>
                <a:gd name="T48" fmla="*/ 269 w 645"/>
                <a:gd name="T49" fmla="*/ 21 h 173"/>
                <a:gd name="T50" fmla="*/ 312 w 645"/>
                <a:gd name="T51" fmla="*/ 24 h 173"/>
                <a:gd name="T52" fmla="*/ 351 w 645"/>
                <a:gd name="T53" fmla="*/ 24 h 173"/>
                <a:gd name="T54" fmla="*/ 391 w 645"/>
                <a:gd name="T55" fmla="*/ 30 h 173"/>
                <a:gd name="T56" fmla="*/ 428 w 645"/>
                <a:gd name="T57" fmla="*/ 42 h 173"/>
                <a:gd name="T58" fmla="*/ 467 w 645"/>
                <a:gd name="T59" fmla="*/ 57 h 173"/>
                <a:gd name="T60" fmla="*/ 504 w 645"/>
                <a:gd name="T61" fmla="*/ 73 h 173"/>
                <a:gd name="T62" fmla="*/ 538 w 645"/>
                <a:gd name="T63" fmla="*/ 94 h 173"/>
                <a:gd name="T64" fmla="*/ 571 w 645"/>
                <a:gd name="T65" fmla="*/ 118 h 173"/>
                <a:gd name="T66" fmla="*/ 602 w 645"/>
                <a:gd name="T67" fmla="*/ 143 h 173"/>
                <a:gd name="T68" fmla="*/ 632 w 645"/>
                <a:gd name="T69" fmla="*/ 173 h 173"/>
                <a:gd name="T70" fmla="*/ 632 w 645"/>
                <a:gd name="T71" fmla="*/ 173 h 173"/>
                <a:gd name="T72" fmla="*/ 645 w 645"/>
                <a:gd name="T73" fmla="*/ 161 h 17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5"/>
                <a:gd name="T112" fmla="*/ 0 h 173"/>
                <a:gd name="T113" fmla="*/ 645 w 645"/>
                <a:gd name="T114" fmla="*/ 173 h 17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5" h="173">
                  <a:moveTo>
                    <a:pt x="645" y="161"/>
                  </a:moveTo>
                  <a:lnTo>
                    <a:pt x="645" y="161"/>
                  </a:lnTo>
                  <a:lnTo>
                    <a:pt x="614" y="130"/>
                  </a:lnTo>
                  <a:lnTo>
                    <a:pt x="583" y="100"/>
                  </a:lnTo>
                  <a:lnTo>
                    <a:pt x="550" y="76"/>
                  </a:lnTo>
                  <a:lnTo>
                    <a:pt x="510" y="54"/>
                  </a:lnTo>
                  <a:lnTo>
                    <a:pt x="474" y="39"/>
                  </a:lnTo>
                  <a:lnTo>
                    <a:pt x="434" y="24"/>
                  </a:lnTo>
                  <a:lnTo>
                    <a:pt x="391" y="12"/>
                  </a:lnTo>
                  <a:lnTo>
                    <a:pt x="351" y="6"/>
                  </a:lnTo>
                  <a:lnTo>
                    <a:pt x="312" y="0"/>
                  </a:lnTo>
                  <a:lnTo>
                    <a:pt x="269" y="3"/>
                  </a:lnTo>
                  <a:lnTo>
                    <a:pt x="226" y="9"/>
                  </a:lnTo>
                  <a:lnTo>
                    <a:pt x="184" y="15"/>
                  </a:lnTo>
                  <a:lnTo>
                    <a:pt x="135" y="30"/>
                  </a:lnTo>
                  <a:lnTo>
                    <a:pt x="92" y="48"/>
                  </a:lnTo>
                  <a:lnTo>
                    <a:pt x="46" y="70"/>
                  </a:lnTo>
                  <a:lnTo>
                    <a:pt x="0" y="97"/>
                  </a:lnTo>
                  <a:lnTo>
                    <a:pt x="13" y="115"/>
                  </a:lnTo>
                  <a:lnTo>
                    <a:pt x="52" y="88"/>
                  </a:lnTo>
                  <a:lnTo>
                    <a:pt x="98" y="67"/>
                  </a:lnTo>
                  <a:lnTo>
                    <a:pt x="141" y="48"/>
                  </a:lnTo>
                  <a:lnTo>
                    <a:pt x="184" y="33"/>
                  </a:lnTo>
                  <a:lnTo>
                    <a:pt x="226" y="27"/>
                  </a:lnTo>
                  <a:lnTo>
                    <a:pt x="269" y="21"/>
                  </a:lnTo>
                  <a:lnTo>
                    <a:pt x="312" y="24"/>
                  </a:lnTo>
                  <a:lnTo>
                    <a:pt x="351" y="24"/>
                  </a:lnTo>
                  <a:lnTo>
                    <a:pt x="391" y="30"/>
                  </a:lnTo>
                  <a:lnTo>
                    <a:pt x="428" y="42"/>
                  </a:lnTo>
                  <a:lnTo>
                    <a:pt x="467" y="57"/>
                  </a:lnTo>
                  <a:lnTo>
                    <a:pt x="504" y="73"/>
                  </a:lnTo>
                  <a:lnTo>
                    <a:pt x="538" y="94"/>
                  </a:lnTo>
                  <a:lnTo>
                    <a:pt x="571" y="118"/>
                  </a:lnTo>
                  <a:lnTo>
                    <a:pt x="602" y="143"/>
                  </a:lnTo>
                  <a:lnTo>
                    <a:pt x="632" y="173"/>
                  </a:lnTo>
                  <a:lnTo>
                    <a:pt x="645"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 name="Freeform 8"/>
            <p:cNvSpPr>
              <a:spLocks/>
            </p:cNvSpPr>
            <p:nvPr/>
          </p:nvSpPr>
          <p:spPr bwMode="auto">
            <a:xfrm>
              <a:off x="5182" y="620"/>
              <a:ext cx="95" cy="289"/>
            </a:xfrm>
            <a:custGeom>
              <a:avLst/>
              <a:gdLst>
                <a:gd name="T0" fmla="*/ 80 w 95"/>
                <a:gd name="T1" fmla="*/ 289 h 289"/>
                <a:gd name="T2" fmla="*/ 80 w 95"/>
                <a:gd name="T3" fmla="*/ 289 h 289"/>
                <a:gd name="T4" fmla="*/ 89 w 95"/>
                <a:gd name="T5" fmla="*/ 268 h 289"/>
                <a:gd name="T6" fmla="*/ 95 w 95"/>
                <a:gd name="T7" fmla="*/ 237 h 289"/>
                <a:gd name="T8" fmla="*/ 95 w 95"/>
                <a:gd name="T9" fmla="*/ 204 h 289"/>
                <a:gd name="T10" fmla="*/ 89 w 95"/>
                <a:gd name="T11" fmla="*/ 164 h 289"/>
                <a:gd name="T12" fmla="*/ 80 w 95"/>
                <a:gd name="T13" fmla="*/ 122 h 289"/>
                <a:gd name="T14" fmla="*/ 64 w 95"/>
                <a:gd name="T15" fmla="*/ 79 h 289"/>
                <a:gd name="T16" fmla="*/ 43 w 95"/>
                <a:gd name="T17" fmla="*/ 36 h 289"/>
                <a:gd name="T18" fmla="*/ 13 w 95"/>
                <a:gd name="T19" fmla="*/ 0 h 289"/>
                <a:gd name="T20" fmla="*/ 0 w 95"/>
                <a:gd name="T21" fmla="*/ 12 h 289"/>
                <a:gd name="T22" fmla="*/ 25 w 95"/>
                <a:gd name="T23" fmla="*/ 49 h 289"/>
                <a:gd name="T24" fmla="*/ 46 w 95"/>
                <a:gd name="T25" fmla="*/ 85 h 289"/>
                <a:gd name="T26" fmla="*/ 61 w 95"/>
                <a:gd name="T27" fmla="*/ 128 h 289"/>
                <a:gd name="T28" fmla="*/ 71 w 95"/>
                <a:gd name="T29" fmla="*/ 164 h 289"/>
                <a:gd name="T30" fmla="*/ 71 w 95"/>
                <a:gd name="T31" fmla="*/ 204 h 289"/>
                <a:gd name="T32" fmla="*/ 71 w 95"/>
                <a:gd name="T33" fmla="*/ 237 h 289"/>
                <a:gd name="T34" fmla="*/ 71 w 95"/>
                <a:gd name="T35" fmla="*/ 262 h 289"/>
                <a:gd name="T36" fmla="*/ 61 w 95"/>
                <a:gd name="T37" fmla="*/ 277 h 289"/>
                <a:gd name="T38" fmla="*/ 61 w 95"/>
                <a:gd name="T39" fmla="*/ 277 h 289"/>
                <a:gd name="T40" fmla="*/ 80 w 95"/>
                <a:gd name="T41" fmla="*/ 289 h 2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5"/>
                <a:gd name="T64" fmla="*/ 0 h 289"/>
                <a:gd name="T65" fmla="*/ 95 w 95"/>
                <a:gd name="T66" fmla="*/ 289 h 28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5" h="289">
                  <a:moveTo>
                    <a:pt x="80" y="289"/>
                  </a:moveTo>
                  <a:lnTo>
                    <a:pt x="80" y="289"/>
                  </a:lnTo>
                  <a:lnTo>
                    <a:pt x="89" y="268"/>
                  </a:lnTo>
                  <a:lnTo>
                    <a:pt x="95" y="237"/>
                  </a:lnTo>
                  <a:lnTo>
                    <a:pt x="95" y="204"/>
                  </a:lnTo>
                  <a:lnTo>
                    <a:pt x="89" y="164"/>
                  </a:lnTo>
                  <a:lnTo>
                    <a:pt x="80" y="122"/>
                  </a:lnTo>
                  <a:lnTo>
                    <a:pt x="64" y="79"/>
                  </a:lnTo>
                  <a:lnTo>
                    <a:pt x="43" y="36"/>
                  </a:lnTo>
                  <a:lnTo>
                    <a:pt x="13" y="0"/>
                  </a:lnTo>
                  <a:lnTo>
                    <a:pt x="0" y="12"/>
                  </a:lnTo>
                  <a:lnTo>
                    <a:pt x="25" y="49"/>
                  </a:lnTo>
                  <a:lnTo>
                    <a:pt x="46" y="85"/>
                  </a:lnTo>
                  <a:lnTo>
                    <a:pt x="61" y="128"/>
                  </a:lnTo>
                  <a:lnTo>
                    <a:pt x="71" y="164"/>
                  </a:lnTo>
                  <a:lnTo>
                    <a:pt x="71" y="204"/>
                  </a:lnTo>
                  <a:lnTo>
                    <a:pt x="71" y="237"/>
                  </a:lnTo>
                  <a:lnTo>
                    <a:pt x="71" y="262"/>
                  </a:lnTo>
                  <a:lnTo>
                    <a:pt x="61" y="277"/>
                  </a:lnTo>
                  <a:lnTo>
                    <a:pt x="80" y="2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 name="Freeform 9"/>
            <p:cNvSpPr>
              <a:spLocks/>
            </p:cNvSpPr>
            <p:nvPr/>
          </p:nvSpPr>
          <p:spPr bwMode="auto">
            <a:xfrm>
              <a:off x="5161" y="851"/>
              <a:ext cx="101" cy="83"/>
            </a:xfrm>
            <a:custGeom>
              <a:avLst/>
              <a:gdLst>
                <a:gd name="T0" fmla="*/ 0 w 101"/>
                <a:gd name="T1" fmla="*/ 0 h 83"/>
                <a:gd name="T2" fmla="*/ 0 w 101"/>
                <a:gd name="T3" fmla="*/ 0 h 83"/>
                <a:gd name="T4" fmla="*/ 12 w 101"/>
                <a:gd name="T5" fmla="*/ 40 h 83"/>
                <a:gd name="T6" fmla="*/ 30 w 101"/>
                <a:gd name="T7" fmla="*/ 73 h 83"/>
                <a:gd name="T8" fmla="*/ 64 w 101"/>
                <a:gd name="T9" fmla="*/ 83 h 83"/>
                <a:gd name="T10" fmla="*/ 101 w 101"/>
                <a:gd name="T11" fmla="*/ 58 h 83"/>
                <a:gd name="T12" fmla="*/ 82 w 101"/>
                <a:gd name="T13" fmla="*/ 46 h 83"/>
                <a:gd name="T14" fmla="*/ 58 w 101"/>
                <a:gd name="T15" fmla="*/ 64 h 83"/>
                <a:gd name="T16" fmla="*/ 43 w 101"/>
                <a:gd name="T17" fmla="*/ 61 h 83"/>
                <a:gd name="T18" fmla="*/ 30 w 101"/>
                <a:gd name="T19" fmla="*/ 34 h 83"/>
                <a:gd name="T20" fmla="*/ 18 w 101"/>
                <a:gd name="T21" fmla="*/ 0 h 83"/>
                <a:gd name="T22" fmla="*/ 18 w 101"/>
                <a:gd name="T23" fmla="*/ 0 h 83"/>
                <a:gd name="T24" fmla="*/ 0 w 101"/>
                <a:gd name="T25" fmla="*/ 0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1"/>
                <a:gd name="T40" fmla="*/ 0 h 83"/>
                <a:gd name="T41" fmla="*/ 101 w 101"/>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1" h="83">
                  <a:moveTo>
                    <a:pt x="0" y="0"/>
                  </a:moveTo>
                  <a:lnTo>
                    <a:pt x="0" y="0"/>
                  </a:lnTo>
                  <a:lnTo>
                    <a:pt x="12" y="40"/>
                  </a:lnTo>
                  <a:lnTo>
                    <a:pt x="30" y="73"/>
                  </a:lnTo>
                  <a:lnTo>
                    <a:pt x="64" y="83"/>
                  </a:lnTo>
                  <a:lnTo>
                    <a:pt x="101" y="58"/>
                  </a:lnTo>
                  <a:lnTo>
                    <a:pt x="82" y="46"/>
                  </a:lnTo>
                  <a:lnTo>
                    <a:pt x="58" y="64"/>
                  </a:lnTo>
                  <a:lnTo>
                    <a:pt x="43" y="61"/>
                  </a:lnTo>
                  <a:lnTo>
                    <a:pt x="30" y="34"/>
                  </a:lnTo>
                  <a:lnTo>
                    <a:pt x="1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 name="Freeform 10"/>
            <p:cNvSpPr>
              <a:spLocks/>
            </p:cNvSpPr>
            <p:nvPr/>
          </p:nvSpPr>
          <p:spPr bwMode="auto">
            <a:xfrm>
              <a:off x="5054" y="644"/>
              <a:ext cx="128" cy="207"/>
            </a:xfrm>
            <a:custGeom>
              <a:avLst/>
              <a:gdLst>
                <a:gd name="T0" fmla="*/ 0 w 128"/>
                <a:gd name="T1" fmla="*/ 19 h 207"/>
                <a:gd name="T2" fmla="*/ 0 w 128"/>
                <a:gd name="T3" fmla="*/ 19 h 207"/>
                <a:gd name="T4" fmla="*/ 43 w 128"/>
                <a:gd name="T5" fmla="*/ 49 h 207"/>
                <a:gd name="T6" fmla="*/ 70 w 128"/>
                <a:gd name="T7" fmla="*/ 82 h 207"/>
                <a:gd name="T8" fmla="*/ 89 w 128"/>
                <a:gd name="T9" fmla="*/ 107 h 207"/>
                <a:gd name="T10" fmla="*/ 101 w 128"/>
                <a:gd name="T11" fmla="*/ 134 h 207"/>
                <a:gd name="T12" fmla="*/ 104 w 128"/>
                <a:gd name="T13" fmla="*/ 156 h 207"/>
                <a:gd name="T14" fmla="*/ 107 w 128"/>
                <a:gd name="T15" fmla="*/ 177 h 207"/>
                <a:gd name="T16" fmla="*/ 104 w 128"/>
                <a:gd name="T17" fmla="*/ 192 h 207"/>
                <a:gd name="T18" fmla="*/ 107 w 128"/>
                <a:gd name="T19" fmla="*/ 207 h 207"/>
                <a:gd name="T20" fmla="*/ 125 w 128"/>
                <a:gd name="T21" fmla="*/ 207 h 207"/>
                <a:gd name="T22" fmla="*/ 128 w 128"/>
                <a:gd name="T23" fmla="*/ 192 h 207"/>
                <a:gd name="T24" fmla="*/ 125 w 128"/>
                <a:gd name="T25" fmla="*/ 177 h 207"/>
                <a:gd name="T26" fmla="*/ 122 w 128"/>
                <a:gd name="T27" fmla="*/ 156 h 207"/>
                <a:gd name="T28" fmla="*/ 119 w 128"/>
                <a:gd name="T29" fmla="*/ 128 h 207"/>
                <a:gd name="T30" fmla="*/ 107 w 128"/>
                <a:gd name="T31" fmla="*/ 101 h 207"/>
                <a:gd name="T32" fmla="*/ 89 w 128"/>
                <a:gd name="T33" fmla="*/ 70 h 207"/>
                <a:gd name="T34" fmla="*/ 55 w 128"/>
                <a:gd name="T35" fmla="*/ 37 h 207"/>
                <a:gd name="T36" fmla="*/ 12 w 128"/>
                <a:gd name="T37" fmla="*/ 0 h 207"/>
                <a:gd name="T38" fmla="*/ 12 w 128"/>
                <a:gd name="T39" fmla="*/ 0 h 207"/>
                <a:gd name="T40" fmla="*/ 0 w 128"/>
                <a:gd name="T41" fmla="*/ 19 h 2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
                <a:gd name="T64" fmla="*/ 0 h 207"/>
                <a:gd name="T65" fmla="*/ 128 w 128"/>
                <a:gd name="T66" fmla="*/ 207 h 2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 h="207">
                  <a:moveTo>
                    <a:pt x="0" y="19"/>
                  </a:moveTo>
                  <a:lnTo>
                    <a:pt x="0" y="19"/>
                  </a:lnTo>
                  <a:lnTo>
                    <a:pt x="43" y="49"/>
                  </a:lnTo>
                  <a:lnTo>
                    <a:pt x="70" y="82"/>
                  </a:lnTo>
                  <a:lnTo>
                    <a:pt x="89" y="107"/>
                  </a:lnTo>
                  <a:lnTo>
                    <a:pt x="101" y="134"/>
                  </a:lnTo>
                  <a:lnTo>
                    <a:pt x="104" y="156"/>
                  </a:lnTo>
                  <a:lnTo>
                    <a:pt x="107" y="177"/>
                  </a:lnTo>
                  <a:lnTo>
                    <a:pt x="104" y="192"/>
                  </a:lnTo>
                  <a:lnTo>
                    <a:pt x="107" y="207"/>
                  </a:lnTo>
                  <a:lnTo>
                    <a:pt x="125" y="207"/>
                  </a:lnTo>
                  <a:lnTo>
                    <a:pt x="128" y="192"/>
                  </a:lnTo>
                  <a:lnTo>
                    <a:pt x="125" y="177"/>
                  </a:lnTo>
                  <a:lnTo>
                    <a:pt x="122" y="156"/>
                  </a:lnTo>
                  <a:lnTo>
                    <a:pt x="119" y="128"/>
                  </a:lnTo>
                  <a:lnTo>
                    <a:pt x="107" y="101"/>
                  </a:lnTo>
                  <a:lnTo>
                    <a:pt x="89" y="70"/>
                  </a:lnTo>
                  <a:lnTo>
                    <a:pt x="55" y="37"/>
                  </a:lnTo>
                  <a:lnTo>
                    <a:pt x="12"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 name="Freeform 11"/>
            <p:cNvSpPr>
              <a:spLocks/>
            </p:cNvSpPr>
            <p:nvPr/>
          </p:nvSpPr>
          <p:spPr bwMode="auto">
            <a:xfrm>
              <a:off x="4462" y="580"/>
              <a:ext cx="604" cy="198"/>
            </a:xfrm>
            <a:custGeom>
              <a:avLst/>
              <a:gdLst>
                <a:gd name="T0" fmla="*/ 12 w 604"/>
                <a:gd name="T1" fmla="*/ 198 h 198"/>
                <a:gd name="T2" fmla="*/ 12 w 604"/>
                <a:gd name="T3" fmla="*/ 198 h 198"/>
                <a:gd name="T4" fmla="*/ 52 w 604"/>
                <a:gd name="T5" fmla="*/ 171 h 198"/>
                <a:gd name="T6" fmla="*/ 91 w 604"/>
                <a:gd name="T7" fmla="*/ 146 h 198"/>
                <a:gd name="T8" fmla="*/ 131 w 604"/>
                <a:gd name="T9" fmla="*/ 122 h 198"/>
                <a:gd name="T10" fmla="*/ 165 w 604"/>
                <a:gd name="T11" fmla="*/ 101 h 198"/>
                <a:gd name="T12" fmla="*/ 204 w 604"/>
                <a:gd name="T13" fmla="*/ 79 h 198"/>
                <a:gd name="T14" fmla="*/ 241 w 604"/>
                <a:gd name="T15" fmla="*/ 61 h 198"/>
                <a:gd name="T16" fmla="*/ 275 w 604"/>
                <a:gd name="T17" fmla="*/ 46 h 198"/>
                <a:gd name="T18" fmla="*/ 308 w 604"/>
                <a:gd name="T19" fmla="*/ 34 h 198"/>
                <a:gd name="T20" fmla="*/ 345 w 604"/>
                <a:gd name="T21" fmla="*/ 28 h 198"/>
                <a:gd name="T22" fmla="*/ 381 w 604"/>
                <a:gd name="T23" fmla="*/ 22 h 198"/>
                <a:gd name="T24" fmla="*/ 415 w 604"/>
                <a:gd name="T25" fmla="*/ 25 h 198"/>
                <a:gd name="T26" fmla="*/ 452 w 604"/>
                <a:gd name="T27" fmla="*/ 25 h 198"/>
                <a:gd name="T28" fmla="*/ 488 w 604"/>
                <a:gd name="T29" fmla="*/ 31 h 198"/>
                <a:gd name="T30" fmla="*/ 522 w 604"/>
                <a:gd name="T31" fmla="*/ 43 h 198"/>
                <a:gd name="T32" fmla="*/ 559 w 604"/>
                <a:gd name="T33" fmla="*/ 61 h 198"/>
                <a:gd name="T34" fmla="*/ 592 w 604"/>
                <a:gd name="T35" fmla="*/ 83 h 198"/>
                <a:gd name="T36" fmla="*/ 604 w 604"/>
                <a:gd name="T37" fmla="*/ 64 h 198"/>
                <a:gd name="T38" fmla="*/ 565 w 604"/>
                <a:gd name="T39" fmla="*/ 43 h 198"/>
                <a:gd name="T40" fmla="*/ 528 w 604"/>
                <a:gd name="T41" fmla="*/ 25 h 198"/>
                <a:gd name="T42" fmla="*/ 488 w 604"/>
                <a:gd name="T43" fmla="*/ 12 h 198"/>
                <a:gd name="T44" fmla="*/ 452 w 604"/>
                <a:gd name="T45" fmla="*/ 6 h 198"/>
                <a:gd name="T46" fmla="*/ 415 w 604"/>
                <a:gd name="T47" fmla="*/ 0 h 198"/>
                <a:gd name="T48" fmla="*/ 381 w 604"/>
                <a:gd name="T49" fmla="*/ 3 h 198"/>
                <a:gd name="T50" fmla="*/ 345 w 604"/>
                <a:gd name="T51" fmla="*/ 9 h 198"/>
                <a:gd name="T52" fmla="*/ 308 w 604"/>
                <a:gd name="T53" fmla="*/ 16 h 198"/>
                <a:gd name="T54" fmla="*/ 269 w 604"/>
                <a:gd name="T55" fmla="*/ 28 h 198"/>
                <a:gd name="T56" fmla="*/ 235 w 604"/>
                <a:gd name="T57" fmla="*/ 43 h 198"/>
                <a:gd name="T58" fmla="*/ 198 w 604"/>
                <a:gd name="T59" fmla="*/ 61 h 198"/>
                <a:gd name="T60" fmla="*/ 159 w 604"/>
                <a:gd name="T61" fmla="*/ 83 h 198"/>
                <a:gd name="T62" fmla="*/ 119 w 604"/>
                <a:gd name="T63" fmla="*/ 104 h 198"/>
                <a:gd name="T64" fmla="*/ 79 w 604"/>
                <a:gd name="T65" fmla="*/ 128 h 198"/>
                <a:gd name="T66" fmla="*/ 40 w 604"/>
                <a:gd name="T67" fmla="*/ 153 h 198"/>
                <a:gd name="T68" fmla="*/ 0 w 604"/>
                <a:gd name="T69" fmla="*/ 180 h 198"/>
                <a:gd name="T70" fmla="*/ 0 w 604"/>
                <a:gd name="T71" fmla="*/ 180 h 198"/>
                <a:gd name="T72" fmla="*/ 12 w 604"/>
                <a:gd name="T73" fmla="*/ 19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4"/>
                <a:gd name="T112" fmla="*/ 0 h 198"/>
                <a:gd name="T113" fmla="*/ 604 w 604"/>
                <a:gd name="T114" fmla="*/ 198 h 19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4" h="198">
                  <a:moveTo>
                    <a:pt x="12" y="198"/>
                  </a:moveTo>
                  <a:lnTo>
                    <a:pt x="12" y="198"/>
                  </a:lnTo>
                  <a:lnTo>
                    <a:pt x="52" y="171"/>
                  </a:lnTo>
                  <a:lnTo>
                    <a:pt x="91" y="146"/>
                  </a:lnTo>
                  <a:lnTo>
                    <a:pt x="131" y="122"/>
                  </a:lnTo>
                  <a:lnTo>
                    <a:pt x="165" y="101"/>
                  </a:lnTo>
                  <a:lnTo>
                    <a:pt x="204" y="79"/>
                  </a:lnTo>
                  <a:lnTo>
                    <a:pt x="241" y="61"/>
                  </a:lnTo>
                  <a:lnTo>
                    <a:pt x="275" y="46"/>
                  </a:lnTo>
                  <a:lnTo>
                    <a:pt x="308" y="34"/>
                  </a:lnTo>
                  <a:lnTo>
                    <a:pt x="345" y="28"/>
                  </a:lnTo>
                  <a:lnTo>
                    <a:pt x="381" y="22"/>
                  </a:lnTo>
                  <a:lnTo>
                    <a:pt x="415" y="25"/>
                  </a:lnTo>
                  <a:lnTo>
                    <a:pt x="452" y="25"/>
                  </a:lnTo>
                  <a:lnTo>
                    <a:pt x="488" y="31"/>
                  </a:lnTo>
                  <a:lnTo>
                    <a:pt x="522" y="43"/>
                  </a:lnTo>
                  <a:lnTo>
                    <a:pt x="559" y="61"/>
                  </a:lnTo>
                  <a:lnTo>
                    <a:pt x="592" y="83"/>
                  </a:lnTo>
                  <a:lnTo>
                    <a:pt x="604" y="64"/>
                  </a:lnTo>
                  <a:lnTo>
                    <a:pt x="565" y="43"/>
                  </a:lnTo>
                  <a:lnTo>
                    <a:pt x="528" y="25"/>
                  </a:lnTo>
                  <a:lnTo>
                    <a:pt x="488" y="12"/>
                  </a:lnTo>
                  <a:lnTo>
                    <a:pt x="452" y="6"/>
                  </a:lnTo>
                  <a:lnTo>
                    <a:pt x="415" y="0"/>
                  </a:lnTo>
                  <a:lnTo>
                    <a:pt x="381" y="3"/>
                  </a:lnTo>
                  <a:lnTo>
                    <a:pt x="345" y="9"/>
                  </a:lnTo>
                  <a:lnTo>
                    <a:pt x="308" y="16"/>
                  </a:lnTo>
                  <a:lnTo>
                    <a:pt x="269" y="28"/>
                  </a:lnTo>
                  <a:lnTo>
                    <a:pt x="235" y="43"/>
                  </a:lnTo>
                  <a:lnTo>
                    <a:pt x="198" y="61"/>
                  </a:lnTo>
                  <a:lnTo>
                    <a:pt x="159" y="83"/>
                  </a:lnTo>
                  <a:lnTo>
                    <a:pt x="119" y="104"/>
                  </a:lnTo>
                  <a:lnTo>
                    <a:pt x="79" y="128"/>
                  </a:lnTo>
                  <a:lnTo>
                    <a:pt x="40" y="153"/>
                  </a:lnTo>
                  <a:lnTo>
                    <a:pt x="0" y="180"/>
                  </a:lnTo>
                  <a:lnTo>
                    <a:pt x="12" y="1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 name="Freeform 12"/>
            <p:cNvSpPr>
              <a:spLocks/>
            </p:cNvSpPr>
            <p:nvPr/>
          </p:nvSpPr>
          <p:spPr bwMode="auto">
            <a:xfrm>
              <a:off x="3638" y="760"/>
              <a:ext cx="836" cy="578"/>
            </a:xfrm>
            <a:custGeom>
              <a:avLst/>
              <a:gdLst>
                <a:gd name="T0" fmla="*/ 0 w 836"/>
                <a:gd name="T1" fmla="*/ 569 h 578"/>
                <a:gd name="T2" fmla="*/ 15 w 836"/>
                <a:gd name="T3" fmla="*/ 572 h 578"/>
                <a:gd name="T4" fmla="*/ 21 w 836"/>
                <a:gd name="T5" fmla="*/ 569 h 578"/>
                <a:gd name="T6" fmla="*/ 36 w 836"/>
                <a:gd name="T7" fmla="*/ 557 h 578"/>
                <a:gd name="T8" fmla="*/ 64 w 836"/>
                <a:gd name="T9" fmla="*/ 539 h 578"/>
                <a:gd name="T10" fmla="*/ 97 w 836"/>
                <a:gd name="T11" fmla="*/ 518 h 578"/>
                <a:gd name="T12" fmla="*/ 140 w 836"/>
                <a:gd name="T13" fmla="*/ 487 h 578"/>
                <a:gd name="T14" fmla="*/ 189 w 836"/>
                <a:gd name="T15" fmla="*/ 454 h 578"/>
                <a:gd name="T16" fmla="*/ 244 w 836"/>
                <a:gd name="T17" fmla="*/ 417 h 578"/>
                <a:gd name="T18" fmla="*/ 302 w 836"/>
                <a:gd name="T19" fmla="*/ 378 h 578"/>
                <a:gd name="T20" fmla="*/ 366 w 836"/>
                <a:gd name="T21" fmla="*/ 335 h 578"/>
                <a:gd name="T22" fmla="*/ 430 w 836"/>
                <a:gd name="T23" fmla="*/ 289 h 578"/>
                <a:gd name="T24" fmla="*/ 500 w 836"/>
                <a:gd name="T25" fmla="*/ 244 h 578"/>
                <a:gd name="T26" fmla="*/ 567 w 836"/>
                <a:gd name="T27" fmla="*/ 198 h 578"/>
                <a:gd name="T28" fmla="*/ 638 w 836"/>
                <a:gd name="T29" fmla="*/ 152 h 578"/>
                <a:gd name="T30" fmla="*/ 705 w 836"/>
                <a:gd name="T31" fmla="*/ 103 h 578"/>
                <a:gd name="T32" fmla="*/ 772 w 836"/>
                <a:gd name="T33" fmla="*/ 61 h 578"/>
                <a:gd name="T34" fmla="*/ 836 w 836"/>
                <a:gd name="T35" fmla="*/ 18 h 578"/>
                <a:gd name="T36" fmla="*/ 824 w 836"/>
                <a:gd name="T37" fmla="*/ 0 h 578"/>
                <a:gd name="T38" fmla="*/ 760 w 836"/>
                <a:gd name="T39" fmla="*/ 43 h 578"/>
                <a:gd name="T40" fmla="*/ 693 w 836"/>
                <a:gd name="T41" fmla="*/ 85 h 578"/>
                <a:gd name="T42" fmla="*/ 625 w 836"/>
                <a:gd name="T43" fmla="*/ 134 h 578"/>
                <a:gd name="T44" fmla="*/ 555 w 836"/>
                <a:gd name="T45" fmla="*/ 180 h 578"/>
                <a:gd name="T46" fmla="*/ 488 w 836"/>
                <a:gd name="T47" fmla="*/ 225 h 578"/>
                <a:gd name="T48" fmla="*/ 418 w 836"/>
                <a:gd name="T49" fmla="*/ 271 h 578"/>
                <a:gd name="T50" fmla="*/ 354 w 836"/>
                <a:gd name="T51" fmla="*/ 317 h 578"/>
                <a:gd name="T52" fmla="*/ 290 w 836"/>
                <a:gd name="T53" fmla="*/ 359 h 578"/>
                <a:gd name="T54" fmla="*/ 232 w 836"/>
                <a:gd name="T55" fmla="*/ 399 h 578"/>
                <a:gd name="T56" fmla="*/ 177 w 836"/>
                <a:gd name="T57" fmla="*/ 435 h 578"/>
                <a:gd name="T58" fmla="*/ 128 w 836"/>
                <a:gd name="T59" fmla="*/ 469 h 578"/>
                <a:gd name="T60" fmla="*/ 85 w 836"/>
                <a:gd name="T61" fmla="*/ 499 h 578"/>
                <a:gd name="T62" fmla="*/ 52 w 836"/>
                <a:gd name="T63" fmla="*/ 521 h 578"/>
                <a:gd name="T64" fmla="*/ 24 w 836"/>
                <a:gd name="T65" fmla="*/ 539 h 578"/>
                <a:gd name="T66" fmla="*/ 9 w 836"/>
                <a:gd name="T67" fmla="*/ 551 h 578"/>
                <a:gd name="T68" fmla="*/ 3 w 836"/>
                <a:gd name="T69" fmla="*/ 554 h 578"/>
                <a:gd name="T70" fmla="*/ 18 w 836"/>
                <a:gd name="T71" fmla="*/ 557 h 578"/>
                <a:gd name="T72" fmla="*/ 0 w 836"/>
                <a:gd name="T73" fmla="*/ 569 h 578"/>
                <a:gd name="T74" fmla="*/ 6 w 836"/>
                <a:gd name="T75" fmla="*/ 578 h 578"/>
                <a:gd name="T76" fmla="*/ 15 w 836"/>
                <a:gd name="T77" fmla="*/ 572 h 578"/>
                <a:gd name="T78" fmla="*/ 0 w 836"/>
                <a:gd name="T79" fmla="*/ 569 h 57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36"/>
                <a:gd name="T121" fmla="*/ 0 h 578"/>
                <a:gd name="T122" fmla="*/ 836 w 836"/>
                <a:gd name="T123" fmla="*/ 578 h 57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36" h="578">
                  <a:moveTo>
                    <a:pt x="0" y="569"/>
                  </a:moveTo>
                  <a:lnTo>
                    <a:pt x="15" y="572"/>
                  </a:lnTo>
                  <a:lnTo>
                    <a:pt x="21" y="569"/>
                  </a:lnTo>
                  <a:lnTo>
                    <a:pt x="36" y="557"/>
                  </a:lnTo>
                  <a:lnTo>
                    <a:pt x="64" y="539"/>
                  </a:lnTo>
                  <a:lnTo>
                    <a:pt x="97" y="518"/>
                  </a:lnTo>
                  <a:lnTo>
                    <a:pt x="140" y="487"/>
                  </a:lnTo>
                  <a:lnTo>
                    <a:pt x="189" y="454"/>
                  </a:lnTo>
                  <a:lnTo>
                    <a:pt x="244" y="417"/>
                  </a:lnTo>
                  <a:lnTo>
                    <a:pt x="302" y="378"/>
                  </a:lnTo>
                  <a:lnTo>
                    <a:pt x="366" y="335"/>
                  </a:lnTo>
                  <a:lnTo>
                    <a:pt x="430" y="289"/>
                  </a:lnTo>
                  <a:lnTo>
                    <a:pt x="500" y="244"/>
                  </a:lnTo>
                  <a:lnTo>
                    <a:pt x="567" y="198"/>
                  </a:lnTo>
                  <a:lnTo>
                    <a:pt x="638" y="152"/>
                  </a:lnTo>
                  <a:lnTo>
                    <a:pt x="705" y="103"/>
                  </a:lnTo>
                  <a:lnTo>
                    <a:pt x="772" y="61"/>
                  </a:lnTo>
                  <a:lnTo>
                    <a:pt x="836" y="18"/>
                  </a:lnTo>
                  <a:lnTo>
                    <a:pt x="824" y="0"/>
                  </a:lnTo>
                  <a:lnTo>
                    <a:pt x="760" y="43"/>
                  </a:lnTo>
                  <a:lnTo>
                    <a:pt x="693" y="85"/>
                  </a:lnTo>
                  <a:lnTo>
                    <a:pt x="625" y="134"/>
                  </a:lnTo>
                  <a:lnTo>
                    <a:pt x="555" y="180"/>
                  </a:lnTo>
                  <a:lnTo>
                    <a:pt x="488" y="225"/>
                  </a:lnTo>
                  <a:lnTo>
                    <a:pt x="418" y="271"/>
                  </a:lnTo>
                  <a:lnTo>
                    <a:pt x="354" y="317"/>
                  </a:lnTo>
                  <a:lnTo>
                    <a:pt x="290" y="359"/>
                  </a:lnTo>
                  <a:lnTo>
                    <a:pt x="232" y="399"/>
                  </a:lnTo>
                  <a:lnTo>
                    <a:pt x="177" y="435"/>
                  </a:lnTo>
                  <a:lnTo>
                    <a:pt x="128" y="469"/>
                  </a:lnTo>
                  <a:lnTo>
                    <a:pt x="85" y="499"/>
                  </a:lnTo>
                  <a:lnTo>
                    <a:pt x="52" y="521"/>
                  </a:lnTo>
                  <a:lnTo>
                    <a:pt x="24" y="539"/>
                  </a:lnTo>
                  <a:lnTo>
                    <a:pt x="9" y="551"/>
                  </a:lnTo>
                  <a:lnTo>
                    <a:pt x="3" y="554"/>
                  </a:lnTo>
                  <a:lnTo>
                    <a:pt x="18" y="557"/>
                  </a:lnTo>
                  <a:lnTo>
                    <a:pt x="0" y="569"/>
                  </a:lnTo>
                  <a:lnTo>
                    <a:pt x="6" y="578"/>
                  </a:lnTo>
                  <a:lnTo>
                    <a:pt x="15" y="572"/>
                  </a:lnTo>
                  <a:lnTo>
                    <a:pt x="0" y="5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 name="Freeform 13"/>
            <p:cNvSpPr>
              <a:spLocks/>
            </p:cNvSpPr>
            <p:nvPr/>
          </p:nvSpPr>
          <p:spPr bwMode="auto">
            <a:xfrm>
              <a:off x="768" y="352"/>
              <a:ext cx="2305" cy="868"/>
            </a:xfrm>
            <a:custGeom>
              <a:avLst/>
              <a:gdLst>
                <a:gd name="T0" fmla="*/ 0 w 2305"/>
                <a:gd name="T1" fmla="*/ 758 h 868"/>
                <a:gd name="T2" fmla="*/ 61 w 2305"/>
                <a:gd name="T3" fmla="*/ 734 h 868"/>
                <a:gd name="T4" fmla="*/ 223 w 2305"/>
                <a:gd name="T5" fmla="*/ 664 h 868"/>
                <a:gd name="T6" fmla="*/ 455 w 2305"/>
                <a:gd name="T7" fmla="*/ 563 h 868"/>
                <a:gd name="T8" fmla="*/ 730 w 2305"/>
                <a:gd name="T9" fmla="*/ 445 h 868"/>
                <a:gd name="T10" fmla="*/ 1014 w 2305"/>
                <a:gd name="T11" fmla="*/ 323 h 868"/>
                <a:gd name="T12" fmla="*/ 1285 w 2305"/>
                <a:gd name="T13" fmla="*/ 207 h 868"/>
                <a:gd name="T14" fmla="*/ 1505 w 2305"/>
                <a:gd name="T15" fmla="*/ 113 h 868"/>
                <a:gd name="T16" fmla="*/ 1652 w 2305"/>
                <a:gd name="T17" fmla="*/ 49 h 868"/>
                <a:gd name="T18" fmla="*/ 1746 w 2305"/>
                <a:gd name="T19" fmla="*/ 15 h 868"/>
                <a:gd name="T20" fmla="*/ 1838 w 2305"/>
                <a:gd name="T21" fmla="*/ 0 h 868"/>
                <a:gd name="T22" fmla="*/ 1926 w 2305"/>
                <a:gd name="T23" fmla="*/ 3 h 868"/>
                <a:gd name="T24" fmla="*/ 2006 w 2305"/>
                <a:gd name="T25" fmla="*/ 18 h 868"/>
                <a:gd name="T26" fmla="*/ 2082 w 2305"/>
                <a:gd name="T27" fmla="*/ 49 h 868"/>
                <a:gd name="T28" fmla="*/ 2149 w 2305"/>
                <a:gd name="T29" fmla="*/ 94 h 868"/>
                <a:gd name="T30" fmla="*/ 2210 w 2305"/>
                <a:gd name="T31" fmla="*/ 149 h 868"/>
                <a:gd name="T32" fmla="*/ 2259 w 2305"/>
                <a:gd name="T33" fmla="*/ 216 h 868"/>
                <a:gd name="T34" fmla="*/ 2305 w 2305"/>
                <a:gd name="T35" fmla="*/ 387 h 868"/>
                <a:gd name="T36" fmla="*/ 2277 w 2305"/>
                <a:gd name="T37" fmla="*/ 499 h 868"/>
                <a:gd name="T38" fmla="*/ 2222 w 2305"/>
                <a:gd name="T39" fmla="*/ 505 h 868"/>
                <a:gd name="T40" fmla="*/ 2204 w 2305"/>
                <a:gd name="T41" fmla="*/ 435 h 868"/>
                <a:gd name="T42" fmla="*/ 2210 w 2305"/>
                <a:gd name="T43" fmla="*/ 405 h 868"/>
                <a:gd name="T44" fmla="*/ 2210 w 2305"/>
                <a:gd name="T45" fmla="*/ 359 h 868"/>
                <a:gd name="T46" fmla="*/ 2192 w 2305"/>
                <a:gd name="T47" fmla="*/ 301 h 868"/>
                <a:gd name="T48" fmla="*/ 2131 w 2305"/>
                <a:gd name="T49" fmla="*/ 222 h 868"/>
                <a:gd name="T50" fmla="*/ 2064 w 2305"/>
                <a:gd name="T51" fmla="*/ 170 h 868"/>
                <a:gd name="T52" fmla="*/ 1997 w 2305"/>
                <a:gd name="T53" fmla="*/ 140 h 868"/>
                <a:gd name="T54" fmla="*/ 1926 w 2305"/>
                <a:gd name="T55" fmla="*/ 125 h 868"/>
                <a:gd name="T56" fmla="*/ 1853 w 2305"/>
                <a:gd name="T57" fmla="*/ 128 h 868"/>
                <a:gd name="T58" fmla="*/ 1777 w 2305"/>
                <a:gd name="T59" fmla="*/ 140 h 868"/>
                <a:gd name="T60" fmla="*/ 1697 w 2305"/>
                <a:gd name="T61" fmla="*/ 164 h 868"/>
                <a:gd name="T62" fmla="*/ 1615 w 2305"/>
                <a:gd name="T63" fmla="*/ 198 h 868"/>
                <a:gd name="T64" fmla="*/ 1526 w 2305"/>
                <a:gd name="T65" fmla="*/ 234 h 868"/>
                <a:gd name="T66" fmla="*/ 1358 w 2305"/>
                <a:gd name="T67" fmla="*/ 307 h 868"/>
                <a:gd name="T68" fmla="*/ 1145 w 2305"/>
                <a:gd name="T69" fmla="*/ 402 h 868"/>
                <a:gd name="T70" fmla="*/ 901 w 2305"/>
                <a:gd name="T71" fmla="*/ 505 h 868"/>
                <a:gd name="T72" fmla="*/ 653 w 2305"/>
                <a:gd name="T73" fmla="*/ 612 h 868"/>
                <a:gd name="T74" fmla="*/ 421 w 2305"/>
                <a:gd name="T75" fmla="*/ 709 h 868"/>
                <a:gd name="T76" fmla="*/ 229 w 2305"/>
                <a:gd name="T77" fmla="*/ 792 h 868"/>
                <a:gd name="T78" fmla="*/ 98 w 2305"/>
                <a:gd name="T79" fmla="*/ 846 h 868"/>
                <a:gd name="T80" fmla="*/ 49 w 2305"/>
                <a:gd name="T81" fmla="*/ 868 h 8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05"/>
                <a:gd name="T124" fmla="*/ 0 h 868"/>
                <a:gd name="T125" fmla="*/ 2305 w 2305"/>
                <a:gd name="T126" fmla="*/ 868 h 8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05" h="868">
                  <a:moveTo>
                    <a:pt x="49" y="868"/>
                  </a:moveTo>
                  <a:lnTo>
                    <a:pt x="0" y="758"/>
                  </a:lnTo>
                  <a:lnTo>
                    <a:pt x="15" y="752"/>
                  </a:lnTo>
                  <a:lnTo>
                    <a:pt x="61" y="734"/>
                  </a:lnTo>
                  <a:lnTo>
                    <a:pt x="131" y="703"/>
                  </a:lnTo>
                  <a:lnTo>
                    <a:pt x="223" y="664"/>
                  </a:lnTo>
                  <a:lnTo>
                    <a:pt x="330" y="615"/>
                  </a:lnTo>
                  <a:lnTo>
                    <a:pt x="455" y="563"/>
                  </a:lnTo>
                  <a:lnTo>
                    <a:pt x="589" y="505"/>
                  </a:lnTo>
                  <a:lnTo>
                    <a:pt x="730" y="445"/>
                  </a:lnTo>
                  <a:lnTo>
                    <a:pt x="873" y="384"/>
                  </a:lnTo>
                  <a:lnTo>
                    <a:pt x="1014" y="323"/>
                  </a:lnTo>
                  <a:lnTo>
                    <a:pt x="1154" y="262"/>
                  </a:lnTo>
                  <a:lnTo>
                    <a:pt x="1285" y="207"/>
                  </a:lnTo>
                  <a:lnTo>
                    <a:pt x="1404" y="155"/>
                  </a:lnTo>
                  <a:lnTo>
                    <a:pt x="1505" y="113"/>
                  </a:lnTo>
                  <a:lnTo>
                    <a:pt x="1590" y="76"/>
                  </a:lnTo>
                  <a:lnTo>
                    <a:pt x="1652" y="49"/>
                  </a:lnTo>
                  <a:lnTo>
                    <a:pt x="1700" y="30"/>
                  </a:lnTo>
                  <a:lnTo>
                    <a:pt x="1746" y="15"/>
                  </a:lnTo>
                  <a:lnTo>
                    <a:pt x="1792" y="6"/>
                  </a:lnTo>
                  <a:lnTo>
                    <a:pt x="1838" y="0"/>
                  </a:lnTo>
                  <a:lnTo>
                    <a:pt x="1884" y="0"/>
                  </a:lnTo>
                  <a:lnTo>
                    <a:pt x="1926" y="3"/>
                  </a:lnTo>
                  <a:lnTo>
                    <a:pt x="1966" y="9"/>
                  </a:lnTo>
                  <a:lnTo>
                    <a:pt x="2006" y="18"/>
                  </a:lnTo>
                  <a:lnTo>
                    <a:pt x="2045" y="33"/>
                  </a:lnTo>
                  <a:lnTo>
                    <a:pt x="2082" y="49"/>
                  </a:lnTo>
                  <a:lnTo>
                    <a:pt x="2116" y="70"/>
                  </a:lnTo>
                  <a:lnTo>
                    <a:pt x="2149" y="94"/>
                  </a:lnTo>
                  <a:lnTo>
                    <a:pt x="2180" y="119"/>
                  </a:lnTo>
                  <a:lnTo>
                    <a:pt x="2210" y="149"/>
                  </a:lnTo>
                  <a:lnTo>
                    <a:pt x="2235" y="183"/>
                  </a:lnTo>
                  <a:lnTo>
                    <a:pt x="2259" y="216"/>
                  </a:lnTo>
                  <a:lnTo>
                    <a:pt x="2296" y="301"/>
                  </a:lnTo>
                  <a:lnTo>
                    <a:pt x="2305" y="387"/>
                  </a:lnTo>
                  <a:lnTo>
                    <a:pt x="2299" y="460"/>
                  </a:lnTo>
                  <a:lnTo>
                    <a:pt x="2277" y="499"/>
                  </a:lnTo>
                  <a:lnTo>
                    <a:pt x="2244" y="518"/>
                  </a:lnTo>
                  <a:lnTo>
                    <a:pt x="2222" y="505"/>
                  </a:lnTo>
                  <a:lnTo>
                    <a:pt x="2210" y="475"/>
                  </a:lnTo>
                  <a:lnTo>
                    <a:pt x="2204" y="435"/>
                  </a:lnTo>
                  <a:lnTo>
                    <a:pt x="2207" y="423"/>
                  </a:lnTo>
                  <a:lnTo>
                    <a:pt x="2210" y="405"/>
                  </a:lnTo>
                  <a:lnTo>
                    <a:pt x="2210" y="384"/>
                  </a:lnTo>
                  <a:lnTo>
                    <a:pt x="2210" y="359"/>
                  </a:lnTo>
                  <a:lnTo>
                    <a:pt x="2204" y="332"/>
                  </a:lnTo>
                  <a:lnTo>
                    <a:pt x="2192" y="301"/>
                  </a:lnTo>
                  <a:lnTo>
                    <a:pt x="2167" y="265"/>
                  </a:lnTo>
                  <a:lnTo>
                    <a:pt x="2131" y="222"/>
                  </a:lnTo>
                  <a:lnTo>
                    <a:pt x="2097" y="195"/>
                  </a:lnTo>
                  <a:lnTo>
                    <a:pt x="2064" y="170"/>
                  </a:lnTo>
                  <a:lnTo>
                    <a:pt x="2030" y="152"/>
                  </a:lnTo>
                  <a:lnTo>
                    <a:pt x="1997" y="140"/>
                  </a:lnTo>
                  <a:lnTo>
                    <a:pt x="1963" y="131"/>
                  </a:lnTo>
                  <a:lnTo>
                    <a:pt x="1926" y="125"/>
                  </a:lnTo>
                  <a:lnTo>
                    <a:pt x="1890" y="125"/>
                  </a:lnTo>
                  <a:lnTo>
                    <a:pt x="1853" y="128"/>
                  </a:lnTo>
                  <a:lnTo>
                    <a:pt x="1816" y="131"/>
                  </a:lnTo>
                  <a:lnTo>
                    <a:pt x="1777" y="140"/>
                  </a:lnTo>
                  <a:lnTo>
                    <a:pt x="1737" y="152"/>
                  </a:lnTo>
                  <a:lnTo>
                    <a:pt x="1697" y="164"/>
                  </a:lnTo>
                  <a:lnTo>
                    <a:pt x="1658" y="180"/>
                  </a:lnTo>
                  <a:lnTo>
                    <a:pt x="1615" y="198"/>
                  </a:lnTo>
                  <a:lnTo>
                    <a:pt x="1572" y="216"/>
                  </a:lnTo>
                  <a:lnTo>
                    <a:pt x="1526" y="234"/>
                  </a:lnTo>
                  <a:lnTo>
                    <a:pt x="1450" y="268"/>
                  </a:lnTo>
                  <a:lnTo>
                    <a:pt x="1358" y="307"/>
                  </a:lnTo>
                  <a:lnTo>
                    <a:pt x="1258" y="353"/>
                  </a:lnTo>
                  <a:lnTo>
                    <a:pt x="1145" y="402"/>
                  </a:lnTo>
                  <a:lnTo>
                    <a:pt x="1023" y="454"/>
                  </a:lnTo>
                  <a:lnTo>
                    <a:pt x="901" y="505"/>
                  </a:lnTo>
                  <a:lnTo>
                    <a:pt x="775" y="560"/>
                  </a:lnTo>
                  <a:lnTo>
                    <a:pt x="653" y="612"/>
                  </a:lnTo>
                  <a:lnTo>
                    <a:pt x="534" y="664"/>
                  </a:lnTo>
                  <a:lnTo>
                    <a:pt x="421" y="709"/>
                  </a:lnTo>
                  <a:lnTo>
                    <a:pt x="317" y="752"/>
                  </a:lnTo>
                  <a:lnTo>
                    <a:pt x="229" y="792"/>
                  </a:lnTo>
                  <a:lnTo>
                    <a:pt x="156" y="822"/>
                  </a:lnTo>
                  <a:lnTo>
                    <a:pt x="98" y="846"/>
                  </a:lnTo>
                  <a:lnTo>
                    <a:pt x="61" y="862"/>
                  </a:lnTo>
                  <a:lnTo>
                    <a:pt x="49" y="86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7" name="Freeform 14"/>
            <p:cNvSpPr>
              <a:spLocks/>
            </p:cNvSpPr>
            <p:nvPr/>
          </p:nvSpPr>
          <p:spPr bwMode="auto">
            <a:xfrm>
              <a:off x="753" y="1101"/>
              <a:ext cx="73" cy="122"/>
            </a:xfrm>
            <a:custGeom>
              <a:avLst/>
              <a:gdLst>
                <a:gd name="T0" fmla="*/ 12 w 73"/>
                <a:gd name="T1" fmla="*/ 0 h 122"/>
                <a:gd name="T2" fmla="*/ 6 w 73"/>
                <a:gd name="T3" fmla="*/ 12 h 122"/>
                <a:gd name="T4" fmla="*/ 55 w 73"/>
                <a:gd name="T5" fmla="*/ 122 h 122"/>
                <a:gd name="T6" fmla="*/ 73 w 73"/>
                <a:gd name="T7" fmla="*/ 116 h 122"/>
                <a:gd name="T8" fmla="*/ 24 w 73"/>
                <a:gd name="T9" fmla="*/ 6 h 122"/>
                <a:gd name="T10" fmla="*/ 18 w 73"/>
                <a:gd name="T11" fmla="*/ 18 h 122"/>
                <a:gd name="T12" fmla="*/ 12 w 73"/>
                <a:gd name="T13" fmla="*/ 0 h 122"/>
                <a:gd name="T14" fmla="*/ 0 w 73"/>
                <a:gd name="T15" fmla="*/ 3 h 122"/>
                <a:gd name="T16" fmla="*/ 6 w 73"/>
                <a:gd name="T17" fmla="*/ 12 h 122"/>
                <a:gd name="T18" fmla="*/ 12 w 73"/>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122"/>
                <a:gd name="T32" fmla="*/ 73 w 73"/>
                <a:gd name="T33" fmla="*/ 122 h 1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122">
                  <a:moveTo>
                    <a:pt x="12" y="0"/>
                  </a:moveTo>
                  <a:lnTo>
                    <a:pt x="6" y="12"/>
                  </a:lnTo>
                  <a:lnTo>
                    <a:pt x="55" y="122"/>
                  </a:lnTo>
                  <a:lnTo>
                    <a:pt x="73" y="116"/>
                  </a:lnTo>
                  <a:lnTo>
                    <a:pt x="24" y="6"/>
                  </a:lnTo>
                  <a:lnTo>
                    <a:pt x="18" y="18"/>
                  </a:lnTo>
                  <a:lnTo>
                    <a:pt x="12" y="0"/>
                  </a:lnTo>
                  <a:lnTo>
                    <a:pt x="0" y="3"/>
                  </a:lnTo>
                  <a:lnTo>
                    <a:pt x="6" y="1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 name="Freeform 15"/>
            <p:cNvSpPr>
              <a:spLocks/>
            </p:cNvSpPr>
            <p:nvPr/>
          </p:nvSpPr>
          <p:spPr bwMode="auto">
            <a:xfrm>
              <a:off x="765" y="392"/>
              <a:ext cx="1658" cy="727"/>
            </a:xfrm>
            <a:custGeom>
              <a:avLst/>
              <a:gdLst>
                <a:gd name="T0" fmla="*/ 1651 w 1658"/>
                <a:gd name="T1" fmla="*/ 0 h 727"/>
                <a:gd name="T2" fmla="*/ 1651 w 1658"/>
                <a:gd name="T3" fmla="*/ 0 h 727"/>
                <a:gd name="T4" fmla="*/ 1590 w 1658"/>
                <a:gd name="T5" fmla="*/ 27 h 727"/>
                <a:gd name="T6" fmla="*/ 1505 w 1658"/>
                <a:gd name="T7" fmla="*/ 63 h 727"/>
                <a:gd name="T8" fmla="*/ 1404 w 1658"/>
                <a:gd name="T9" fmla="*/ 106 h 727"/>
                <a:gd name="T10" fmla="*/ 1285 w 1658"/>
                <a:gd name="T11" fmla="*/ 158 h 727"/>
                <a:gd name="T12" fmla="*/ 1154 w 1658"/>
                <a:gd name="T13" fmla="*/ 213 h 727"/>
                <a:gd name="T14" fmla="*/ 1013 w 1658"/>
                <a:gd name="T15" fmla="*/ 274 h 727"/>
                <a:gd name="T16" fmla="*/ 873 w 1658"/>
                <a:gd name="T17" fmla="*/ 334 h 727"/>
                <a:gd name="T18" fmla="*/ 730 w 1658"/>
                <a:gd name="T19" fmla="*/ 395 h 727"/>
                <a:gd name="T20" fmla="*/ 589 w 1658"/>
                <a:gd name="T21" fmla="*/ 456 h 727"/>
                <a:gd name="T22" fmla="*/ 455 w 1658"/>
                <a:gd name="T23" fmla="*/ 514 h 727"/>
                <a:gd name="T24" fmla="*/ 330 w 1658"/>
                <a:gd name="T25" fmla="*/ 566 h 727"/>
                <a:gd name="T26" fmla="*/ 223 w 1658"/>
                <a:gd name="T27" fmla="*/ 615 h 727"/>
                <a:gd name="T28" fmla="*/ 131 w 1658"/>
                <a:gd name="T29" fmla="*/ 654 h 727"/>
                <a:gd name="T30" fmla="*/ 61 w 1658"/>
                <a:gd name="T31" fmla="*/ 685 h 727"/>
                <a:gd name="T32" fmla="*/ 15 w 1658"/>
                <a:gd name="T33" fmla="*/ 703 h 727"/>
                <a:gd name="T34" fmla="*/ 0 w 1658"/>
                <a:gd name="T35" fmla="*/ 709 h 727"/>
                <a:gd name="T36" fmla="*/ 6 w 1658"/>
                <a:gd name="T37" fmla="*/ 727 h 727"/>
                <a:gd name="T38" fmla="*/ 21 w 1658"/>
                <a:gd name="T39" fmla="*/ 721 h 727"/>
                <a:gd name="T40" fmla="*/ 67 w 1658"/>
                <a:gd name="T41" fmla="*/ 703 h 727"/>
                <a:gd name="T42" fmla="*/ 137 w 1658"/>
                <a:gd name="T43" fmla="*/ 672 h 727"/>
                <a:gd name="T44" fmla="*/ 229 w 1658"/>
                <a:gd name="T45" fmla="*/ 633 h 727"/>
                <a:gd name="T46" fmla="*/ 336 w 1658"/>
                <a:gd name="T47" fmla="*/ 584 h 727"/>
                <a:gd name="T48" fmla="*/ 461 w 1658"/>
                <a:gd name="T49" fmla="*/ 532 h 727"/>
                <a:gd name="T50" fmla="*/ 595 w 1658"/>
                <a:gd name="T51" fmla="*/ 475 h 727"/>
                <a:gd name="T52" fmla="*/ 736 w 1658"/>
                <a:gd name="T53" fmla="*/ 414 h 727"/>
                <a:gd name="T54" fmla="*/ 879 w 1658"/>
                <a:gd name="T55" fmla="*/ 353 h 727"/>
                <a:gd name="T56" fmla="*/ 1020 w 1658"/>
                <a:gd name="T57" fmla="*/ 292 h 727"/>
                <a:gd name="T58" fmla="*/ 1160 w 1658"/>
                <a:gd name="T59" fmla="*/ 231 h 727"/>
                <a:gd name="T60" fmla="*/ 1291 w 1658"/>
                <a:gd name="T61" fmla="*/ 176 h 727"/>
                <a:gd name="T62" fmla="*/ 1410 w 1658"/>
                <a:gd name="T63" fmla="*/ 124 h 727"/>
                <a:gd name="T64" fmla="*/ 1511 w 1658"/>
                <a:gd name="T65" fmla="*/ 82 h 727"/>
                <a:gd name="T66" fmla="*/ 1597 w 1658"/>
                <a:gd name="T67" fmla="*/ 45 h 727"/>
                <a:gd name="T68" fmla="*/ 1658 w 1658"/>
                <a:gd name="T69" fmla="*/ 18 h 727"/>
                <a:gd name="T70" fmla="*/ 1658 w 1658"/>
                <a:gd name="T71" fmla="*/ 18 h 727"/>
                <a:gd name="T72" fmla="*/ 1651 w 1658"/>
                <a:gd name="T73" fmla="*/ 0 h 7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58"/>
                <a:gd name="T112" fmla="*/ 0 h 727"/>
                <a:gd name="T113" fmla="*/ 1658 w 1658"/>
                <a:gd name="T114" fmla="*/ 727 h 7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58" h="727">
                  <a:moveTo>
                    <a:pt x="1651" y="0"/>
                  </a:moveTo>
                  <a:lnTo>
                    <a:pt x="1651" y="0"/>
                  </a:lnTo>
                  <a:lnTo>
                    <a:pt x="1590" y="27"/>
                  </a:lnTo>
                  <a:lnTo>
                    <a:pt x="1505" y="63"/>
                  </a:lnTo>
                  <a:lnTo>
                    <a:pt x="1404" y="106"/>
                  </a:lnTo>
                  <a:lnTo>
                    <a:pt x="1285" y="158"/>
                  </a:lnTo>
                  <a:lnTo>
                    <a:pt x="1154" y="213"/>
                  </a:lnTo>
                  <a:lnTo>
                    <a:pt x="1013" y="274"/>
                  </a:lnTo>
                  <a:lnTo>
                    <a:pt x="873" y="334"/>
                  </a:lnTo>
                  <a:lnTo>
                    <a:pt x="730" y="395"/>
                  </a:lnTo>
                  <a:lnTo>
                    <a:pt x="589" y="456"/>
                  </a:lnTo>
                  <a:lnTo>
                    <a:pt x="455" y="514"/>
                  </a:lnTo>
                  <a:lnTo>
                    <a:pt x="330" y="566"/>
                  </a:lnTo>
                  <a:lnTo>
                    <a:pt x="223" y="615"/>
                  </a:lnTo>
                  <a:lnTo>
                    <a:pt x="131" y="654"/>
                  </a:lnTo>
                  <a:lnTo>
                    <a:pt x="61" y="685"/>
                  </a:lnTo>
                  <a:lnTo>
                    <a:pt x="15" y="703"/>
                  </a:lnTo>
                  <a:lnTo>
                    <a:pt x="0" y="709"/>
                  </a:lnTo>
                  <a:lnTo>
                    <a:pt x="6" y="727"/>
                  </a:lnTo>
                  <a:lnTo>
                    <a:pt x="21" y="721"/>
                  </a:lnTo>
                  <a:lnTo>
                    <a:pt x="67" y="703"/>
                  </a:lnTo>
                  <a:lnTo>
                    <a:pt x="137" y="672"/>
                  </a:lnTo>
                  <a:lnTo>
                    <a:pt x="229" y="633"/>
                  </a:lnTo>
                  <a:lnTo>
                    <a:pt x="336" y="584"/>
                  </a:lnTo>
                  <a:lnTo>
                    <a:pt x="461" y="532"/>
                  </a:lnTo>
                  <a:lnTo>
                    <a:pt x="595" y="475"/>
                  </a:lnTo>
                  <a:lnTo>
                    <a:pt x="736" y="414"/>
                  </a:lnTo>
                  <a:lnTo>
                    <a:pt x="879" y="353"/>
                  </a:lnTo>
                  <a:lnTo>
                    <a:pt x="1020" y="292"/>
                  </a:lnTo>
                  <a:lnTo>
                    <a:pt x="1160" y="231"/>
                  </a:lnTo>
                  <a:lnTo>
                    <a:pt x="1291" y="176"/>
                  </a:lnTo>
                  <a:lnTo>
                    <a:pt x="1410" y="124"/>
                  </a:lnTo>
                  <a:lnTo>
                    <a:pt x="1511" y="82"/>
                  </a:lnTo>
                  <a:lnTo>
                    <a:pt x="1597" y="45"/>
                  </a:lnTo>
                  <a:lnTo>
                    <a:pt x="1658" y="18"/>
                  </a:lnTo>
                  <a:lnTo>
                    <a:pt x="16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 name="Freeform 16"/>
            <p:cNvSpPr>
              <a:spLocks/>
            </p:cNvSpPr>
            <p:nvPr/>
          </p:nvSpPr>
          <p:spPr bwMode="auto">
            <a:xfrm>
              <a:off x="2416" y="340"/>
              <a:ext cx="620" cy="234"/>
            </a:xfrm>
            <a:custGeom>
              <a:avLst/>
              <a:gdLst>
                <a:gd name="T0" fmla="*/ 620 w 620"/>
                <a:gd name="T1" fmla="*/ 222 h 234"/>
                <a:gd name="T2" fmla="*/ 620 w 620"/>
                <a:gd name="T3" fmla="*/ 222 h 234"/>
                <a:gd name="T4" fmla="*/ 596 w 620"/>
                <a:gd name="T5" fmla="*/ 189 h 234"/>
                <a:gd name="T6" fmla="*/ 571 w 620"/>
                <a:gd name="T7" fmla="*/ 155 h 234"/>
                <a:gd name="T8" fmla="*/ 538 w 620"/>
                <a:gd name="T9" fmla="*/ 125 h 234"/>
                <a:gd name="T10" fmla="*/ 507 w 620"/>
                <a:gd name="T11" fmla="*/ 97 h 234"/>
                <a:gd name="T12" fmla="*/ 474 w 620"/>
                <a:gd name="T13" fmla="*/ 73 h 234"/>
                <a:gd name="T14" fmla="*/ 437 w 620"/>
                <a:gd name="T15" fmla="*/ 52 h 234"/>
                <a:gd name="T16" fmla="*/ 400 w 620"/>
                <a:gd name="T17" fmla="*/ 36 h 234"/>
                <a:gd name="T18" fmla="*/ 361 w 620"/>
                <a:gd name="T19" fmla="*/ 21 h 234"/>
                <a:gd name="T20" fmla="*/ 318 w 620"/>
                <a:gd name="T21" fmla="*/ 12 h 234"/>
                <a:gd name="T22" fmla="*/ 278 w 620"/>
                <a:gd name="T23" fmla="*/ 6 h 234"/>
                <a:gd name="T24" fmla="*/ 236 w 620"/>
                <a:gd name="T25" fmla="*/ 0 h 234"/>
                <a:gd name="T26" fmla="*/ 190 w 620"/>
                <a:gd name="T27" fmla="*/ 3 h 234"/>
                <a:gd name="T28" fmla="*/ 144 w 620"/>
                <a:gd name="T29" fmla="*/ 9 h 234"/>
                <a:gd name="T30" fmla="*/ 95 w 620"/>
                <a:gd name="T31" fmla="*/ 18 h 234"/>
                <a:gd name="T32" fmla="*/ 49 w 620"/>
                <a:gd name="T33" fmla="*/ 33 h 234"/>
                <a:gd name="T34" fmla="*/ 0 w 620"/>
                <a:gd name="T35" fmla="*/ 52 h 234"/>
                <a:gd name="T36" fmla="*/ 7 w 620"/>
                <a:gd name="T37" fmla="*/ 70 h 234"/>
                <a:gd name="T38" fmla="*/ 55 w 620"/>
                <a:gd name="T39" fmla="*/ 52 h 234"/>
                <a:gd name="T40" fmla="*/ 101 w 620"/>
                <a:gd name="T41" fmla="*/ 36 h 234"/>
                <a:gd name="T42" fmla="*/ 144 w 620"/>
                <a:gd name="T43" fmla="*/ 27 h 234"/>
                <a:gd name="T44" fmla="*/ 190 w 620"/>
                <a:gd name="T45" fmla="*/ 21 h 234"/>
                <a:gd name="T46" fmla="*/ 236 w 620"/>
                <a:gd name="T47" fmla="*/ 24 h 234"/>
                <a:gd name="T48" fmla="*/ 278 w 620"/>
                <a:gd name="T49" fmla="*/ 24 h 234"/>
                <a:gd name="T50" fmla="*/ 318 w 620"/>
                <a:gd name="T51" fmla="*/ 30 h 234"/>
                <a:gd name="T52" fmla="*/ 355 w 620"/>
                <a:gd name="T53" fmla="*/ 39 h 234"/>
                <a:gd name="T54" fmla="*/ 394 w 620"/>
                <a:gd name="T55" fmla="*/ 55 h 234"/>
                <a:gd name="T56" fmla="*/ 431 w 620"/>
                <a:gd name="T57" fmla="*/ 70 h 234"/>
                <a:gd name="T58" fmla="*/ 461 w 620"/>
                <a:gd name="T59" fmla="*/ 91 h 234"/>
                <a:gd name="T60" fmla="*/ 495 w 620"/>
                <a:gd name="T61" fmla="*/ 115 h 234"/>
                <a:gd name="T62" fmla="*/ 526 w 620"/>
                <a:gd name="T63" fmla="*/ 137 h 234"/>
                <a:gd name="T64" fmla="*/ 553 w 620"/>
                <a:gd name="T65" fmla="*/ 167 h 234"/>
                <a:gd name="T66" fmla="*/ 577 w 620"/>
                <a:gd name="T67" fmla="*/ 201 h 234"/>
                <a:gd name="T68" fmla="*/ 602 w 620"/>
                <a:gd name="T69" fmla="*/ 234 h 234"/>
                <a:gd name="T70" fmla="*/ 602 w 620"/>
                <a:gd name="T71" fmla="*/ 234 h 234"/>
                <a:gd name="T72" fmla="*/ 620 w 620"/>
                <a:gd name="T73" fmla="*/ 222 h 2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0"/>
                <a:gd name="T112" fmla="*/ 0 h 234"/>
                <a:gd name="T113" fmla="*/ 620 w 620"/>
                <a:gd name="T114" fmla="*/ 234 h 23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0" h="234">
                  <a:moveTo>
                    <a:pt x="620" y="222"/>
                  </a:moveTo>
                  <a:lnTo>
                    <a:pt x="620" y="222"/>
                  </a:lnTo>
                  <a:lnTo>
                    <a:pt x="596" y="189"/>
                  </a:lnTo>
                  <a:lnTo>
                    <a:pt x="571" y="155"/>
                  </a:lnTo>
                  <a:lnTo>
                    <a:pt x="538" y="125"/>
                  </a:lnTo>
                  <a:lnTo>
                    <a:pt x="507" y="97"/>
                  </a:lnTo>
                  <a:lnTo>
                    <a:pt x="474" y="73"/>
                  </a:lnTo>
                  <a:lnTo>
                    <a:pt x="437" y="52"/>
                  </a:lnTo>
                  <a:lnTo>
                    <a:pt x="400" y="36"/>
                  </a:lnTo>
                  <a:lnTo>
                    <a:pt x="361" y="21"/>
                  </a:lnTo>
                  <a:lnTo>
                    <a:pt x="318" y="12"/>
                  </a:lnTo>
                  <a:lnTo>
                    <a:pt x="278" y="6"/>
                  </a:lnTo>
                  <a:lnTo>
                    <a:pt x="236" y="0"/>
                  </a:lnTo>
                  <a:lnTo>
                    <a:pt x="190" y="3"/>
                  </a:lnTo>
                  <a:lnTo>
                    <a:pt x="144" y="9"/>
                  </a:lnTo>
                  <a:lnTo>
                    <a:pt x="95" y="18"/>
                  </a:lnTo>
                  <a:lnTo>
                    <a:pt x="49" y="33"/>
                  </a:lnTo>
                  <a:lnTo>
                    <a:pt x="0" y="52"/>
                  </a:lnTo>
                  <a:lnTo>
                    <a:pt x="7" y="70"/>
                  </a:lnTo>
                  <a:lnTo>
                    <a:pt x="55" y="52"/>
                  </a:lnTo>
                  <a:lnTo>
                    <a:pt x="101" y="36"/>
                  </a:lnTo>
                  <a:lnTo>
                    <a:pt x="144" y="27"/>
                  </a:lnTo>
                  <a:lnTo>
                    <a:pt x="190" y="21"/>
                  </a:lnTo>
                  <a:lnTo>
                    <a:pt x="236" y="24"/>
                  </a:lnTo>
                  <a:lnTo>
                    <a:pt x="278" y="24"/>
                  </a:lnTo>
                  <a:lnTo>
                    <a:pt x="318" y="30"/>
                  </a:lnTo>
                  <a:lnTo>
                    <a:pt x="355" y="39"/>
                  </a:lnTo>
                  <a:lnTo>
                    <a:pt x="394" y="55"/>
                  </a:lnTo>
                  <a:lnTo>
                    <a:pt x="431" y="70"/>
                  </a:lnTo>
                  <a:lnTo>
                    <a:pt x="461" y="91"/>
                  </a:lnTo>
                  <a:lnTo>
                    <a:pt x="495" y="115"/>
                  </a:lnTo>
                  <a:lnTo>
                    <a:pt x="526" y="137"/>
                  </a:lnTo>
                  <a:lnTo>
                    <a:pt x="553" y="167"/>
                  </a:lnTo>
                  <a:lnTo>
                    <a:pt x="577" y="201"/>
                  </a:lnTo>
                  <a:lnTo>
                    <a:pt x="602" y="234"/>
                  </a:lnTo>
                  <a:lnTo>
                    <a:pt x="62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0" name="Freeform 17"/>
            <p:cNvSpPr>
              <a:spLocks/>
            </p:cNvSpPr>
            <p:nvPr/>
          </p:nvSpPr>
          <p:spPr bwMode="auto">
            <a:xfrm>
              <a:off x="3018" y="562"/>
              <a:ext cx="67" cy="298"/>
            </a:xfrm>
            <a:custGeom>
              <a:avLst/>
              <a:gdLst>
                <a:gd name="T0" fmla="*/ 33 w 67"/>
                <a:gd name="T1" fmla="*/ 295 h 298"/>
                <a:gd name="T2" fmla="*/ 33 w 67"/>
                <a:gd name="T3" fmla="*/ 298 h 298"/>
                <a:gd name="T4" fmla="*/ 58 w 67"/>
                <a:gd name="T5" fmla="*/ 250 h 298"/>
                <a:gd name="T6" fmla="*/ 67 w 67"/>
                <a:gd name="T7" fmla="*/ 177 h 298"/>
                <a:gd name="T8" fmla="*/ 55 w 67"/>
                <a:gd name="T9" fmla="*/ 88 h 298"/>
                <a:gd name="T10" fmla="*/ 18 w 67"/>
                <a:gd name="T11" fmla="*/ 0 h 298"/>
                <a:gd name="T12" fmla="*/ 0 w 67"/>
                <a:gd name="T13" fmla="*/ 12 h 298"/>
                <a:gd name="T14" fmla="*/ 37 w 67"/>
                <a:gd name="T15" fmla="*/ 94 h 298"/>
                <a:gd name="T16" fmla="*/ 43 w 67"/>
                <a:gd name="T17" fmla="*/ 177 h 298"/>
                <a:gd name="T18" fmla="*/ 40 w 67"/>
                <a:gd name="T19" fmla="*/ 250 h 298"/>
                <a:gd name="T20" fmla="*/ 21 w 67"/>
                <a:gd name="T21" fmla="*/ 280 h 298"/>
                <a:gd name="T22" fmla="*/ 21 w 67"/>
                <a:gd name="T23" fmla="*/ 283 h 298"/>
                <a:gd name="T24" fmla="*/ 33 w 67"/>
                <a:gd name="T25" fmla="*/ 295 h 2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298"/>
                <a:gd name="T41" fmla="*/ 67 w 67"/>
                <a:gd name="T42" fmla="*/ 298 h 2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298">
                  <a:moveTo>
                    <a:pt x="33" y="295"/>
                  </a:moveTo>
                  <a:lnTo>
                    <a:pt x="33" y="298"/>
                  </a:lnTo>
                  <a:lnTo>
                    <a:pt x="58" y="250"/>
                  </a:lnTo>
                  <a:lnTo>
                    <a:pt x="67" y="177"/>
                  </a:lnTo>
                  <a:lnTo>
                    <a:pt x="55" y="88"/>
                  </a:lnTo>
                  <a:lnTo>
                    <a:pt x="18" y="0"/>
                  </a:lnTo>
                  <a:lnTo>
                    <a:pt x="0" y="12"/>
                  </a:lnTo>
                  <a:lnTo>
                    <a:pt x="37" y="94"/>
                  </a:lnTo>
                  <a:lnTo>
                    <a:pt x="43" y="177"/>
                  </a:lnTo>
                  <a:lnTo>
                    <a:pt x="40" y="250"/>
                  </a:lnTo>
                  <a:lnTo>
                    <a:pt x="21" y="280"/>
                  </a:lnTo>
                  <a:lnTo>
                    <a:pt x="21" y="283"/>
                  </a:lnTo>
                  <a:lnTo>
                    <a:pt x="33" y="2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 name="Freeform 18"/>
            <p:cNvSpPr>
              <a:spLocks/>
            </p:cNvSpPr>
            <p:nvPr/>
          </p:nvSpPr>
          <p:spPr bwMode="auto">
            <a:xfrm>
              <a:off x="2960" y="787"/>
              <a:ext cx="91" cy="92"/>
            </a:xfrm>
            <a:custGeom>
              <a:avLst/>
              <a:gdLst>
                <a:gd name="T0" fmla="*/ 0 w 91"/>
                <a:gd name="T1" fmla="*/ 0 h 92"/>
                <a:gd name="T2" fmla="*/ 3 w 91"/>
                <a:gd name="T3" fmla="*/ 0 h 92"/>
                <a:gd name="T4" fmla="*/ 9 w 91"/>
                <a:gd name="T5" fmla="*/ 43 h 92"/>
                <a:gd name="T6" fmla="*/ 21 w 91"/>
                <a:gd name="T7" fmla="*/ 76 h 92"/>
                <a:gd name="T8" fmla="*/ 52 w 91"/>
                <a:gd name="T9" fmla="*/ 92 h 92"/>
                <a:gd name="T10" fmla="*/ 91 w 91"/>
                <a:gd name="T11" fmla="*/ 70 h 92"/>
                <a:gd name="T12" fmla="*/ 79 w 91"/>
                <a:gd name="T13" fmla="*/ 58 h 92"/>
                <a:gd name="T14" fmla="*/ 52 w 91"/>
                <a:gd name="T15" fmla="*/ 73 h 92"/>
                <a:gd name="T16" fmla="*/ 40 w 91"/>
                <a:gd name="T17" fmla="*/ 64 h 92"/>
                <a:gd name="T18" fmla="*/ 27 w 91"/>
                <a:gd name="T19" fmla="*/ 37 h 92"/>
                <a:gd name="T20" fmla="*/ 21 w 91"/>
                <a:gd name="T21" fmla="*/ 0 h 92"/>
                <a:gd name="T22" fmla="*/ 24 w 91"/>
                <a:gd name="T23" fmla="*/ 0 h 92"/>
                <a:gd name="T24" fmla="*/ 0 w 91"/>
                <a:gd name="T25" fmla="*/ 0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92"/>
                <a:gd name="T41" fmla="*/ 91 w 91"/>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92">
                  <a:moveTo>
                    <a:pt x="0" y="0"/>
                  </a:moveTo>
                  <a:lnTo>
                    <a:pt x="3" y="0"/>
                  </a:lnTo>
                  <a:lnTo>
                    <a:pt x="9" y="43"/>
                  </a:lnTo>
                  <a:lnTo>
                    <a:pt x="21" y="76"/>
                  </a:lnTo>
                  <a:lnTo>
                    <a:pt x="52" y="92"/>
                  </a:lnTo>
                  <a:lnTo>
                    <a:pt x="91" y="70"/>
                  </a:lnTo>
                  <a:lnTo>
                    <a:pt x="79" y="58"/>
                  </a:lnTo>
                  <a:lnTo>
                    <a:pt x="52" y="73"/>
                  </a:lnTo>
                  <a:lnTo>
                    <a:pt x="40" y="64"/>
                  </a:lnTo>
                  <a:lnTo>
                    <a:pt x="27" y="37"/>
                  </a:lnTo>
                  <a:lnTo>
                    <a:pt x="21" y="0"/>
                  </a:lnTo>
                  <a:lnTo>
                    <a:pt x="2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 name="Freeform 19"/>
            <p:cNvSpPr>
              <a:spLocks/>
            </p:cNvSpPr>
            <p:nvPr/>
          </p:nvSpPr>
          <p:spPr bwMode="auto">
            <a:xfrm>
              <a:off x="2893" y="568"/>
              <a:ext cx="97" cy="219"/>
            </a:xfrm>
            <a:custGeom>
              <a:avLst/>
              <a:gdLst>
                <a:gd name="T0" fmla="*/ 0 w 97"/>
                <a:gd name="T1" fmla="*/ 12 h 219"/>
                <a:gd name="T2" fmla="*/ 0 w 97"/>
                <a:gd name="T3" fmla="*/ 12 h 219"/>
                <a:gd name="T4" fmla="*/ 33 w 97"/>
                <a:gd name="T5" fmla="*/ 55 h 219"/>
                <a:gd name="T6" fmla="*/ 58 w 97"/>
                <a:gd name="T7" fmla="*/ 88 h 219"/>
                <a:gd name="T8" fmla="*/ 70 w 97"/>
                <a:gd name="T9" fmla="*/ 119 h 219"/>
                <a:gd name="T10" fmla="*/ 76 w 97"/>
                <a:gd name="T11" fmla="*/ 143 h 219"/>
                <a:gd name="T12" fmla="*/ 73 w 97"/>
                <a:gd name="T13" fmla="*/ 168 h 219"/>
                <a:gd name="T14" fmla="*/ 76 w 97"/>
                <a:gd name="T15" fmla="*/ 189 h 219"/>
                <a:gd name="T16" fmla="*/ 73 w 97"/>
                <a:gd name="T17" fmla="*/ 207 h 219"/>
                <a:gd name="T18" fmla="*/ 67 w 97"/>
                <a:gd name="T19" fmla="*/ 219 h 219"/>
                <a:gd name="T20" fmla="*/ 91 w 97"/>
                <a:gd name="T21" fmla="*/ 219 h 219"/>
                <a:gd name="T22" fmla="*/ 91 w 97"/>
                <a:gd name="T23" fmla="*/ 207 h 219"/>
                <a:gd name="T24" fmla="*/ 94 w 97"/>
                <a:gd name="T25" fmla="*/ 189 h 219"/>
                <a:gd name="T26" fmla="*/ 97 w 97"/>
                <a:gd name="T27" fmla="*/ 168 h 219"/>
                <a:gd name="T28" fmla="*/ 94 w 97"/>
                <a:gd name="T29" fmla="*/ 143 h 219"/>
                <a:gd name="T30" fmla="*/ 88 w 97"/>
                <a:gd name="T31" fmla="*/ 113 h 219"/>
                <a:gd name="T32" fmla="*/ 76 w 97"/>
                <a:gd name="T33" fmla="*/ 82 h 219"/>
                <a:gd name="T34" fmla="*/ 52 w 97"/>
                <a:gd name="T35" fmla="*/ 43 h 219"/>
                <a:gd name="T36" fmla="*/ 12 w 97"/>
                <a:gd name="T37" fmla="*/ 0 h 219"/>
                <a:gd name="T38" fmla="*/ 12 w 97"/>
                <a:gd name="T39" fmla="*/ 0 h 219"/>
                <a:gd name="T40" fmla="*/ 0 w 97"/>
                <a:gd name="T41" fmla="*/ 12 h 2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7"/>
                <a:gd name="T64" fmla="*/ 0 h 219"/>
                <a:gd name="T65" fmla="*/ 97 w 97"/>
                <a:gd name="T66" fmla="*/ 219 h 2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7" h="219">
                  <a:moveTo>
                    <a:pt x="0" y="12"/>
                  </a:moveTo>
                  <a:lnTo>
                    <a:pt x="0" y="12"/>
                  </a:lnTo>
                  <a:lnTo>
                    <a:pt x="33" y="55"/>
                  </a:lnTo>
                  <a:lnTo>
                    <a:pt x="58" y="88"/>
                  </a:lnTo>
                  <a:lnTo>
                    <a:pt x="70" y="119"/>
                  </a:lnTo>
                  <a:lnTo>
                    <a:pt x="76" y="143"/>
                  </a:lnTo>
                  <a:lnTo>
                    <a:pt x="73" y="168"/>
                  </a:lnTo>
                  <a:lnTo>
                    <a:pt x="76" y="189"/>
                  </a:lnTo>
                  <a:lnTo>
                    <a:pt x="73" y="207"/>
                  </a:lnTo>
                  <a:lnTo>
                    <a:pt x="67" y="219"/>
                  </a:lnTo>
                  <a:lnTo>
                    <a:pt x="91" y="219"/>
                  </a:lnTo>
                  <a:lnTo>
                    <a:pt x="91" y="207"/>
                  </a:lnTo>
                  <a:lnTo>
                    <a:pt x="94" y="189"/>
                  </a:lnTo>
                  <a:lnTo>
                    <a:pt x="97" y="168"/>
                  </a:lnTo>
                  <a:lnTo>
                    <a:pt x="94" y="143"/>
                  </a:lnTo>
                  <a:lnTo>
                    <a:pt x="88" y="113"/>
                  </a:lnTo>
                  <a:lnTo>
                    <a:pt x="76" y="82"/>
                  </a:lnTo>
                  <a:lnTo>
                    <a:pt x="52" y="43"/>
                  </a:lnTo>
                  <a:lnTo>
                    <a:pt x="12"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 name="Freeform 20"/>
            <p:cNvSpPr>
              <a:spLocks/>
            </p:cNvSpPr>
            <p:nvPr/>
          </p:nvSpPr>
          <p:spPr bwMode="auto">
            <a:xfrm>
              <a:off x="2291" y="465"/>
              <a:ext cx="614" cy="131"/>
            </a:xfrm>
            <a:custGeom>
              <a:avLst/>
              <a:gdLst>
                <a:gd name="T0" fmla="*/ 6 w 614"/>
                <a:gd name="T1" fmla="*/ 131 h 131"/>
                <a:gd name="T2" fmla="*/ 6 w 614"/>
                <a:gd name="T3" fmla="*/ 131 h 131"/>
                <a:gd name="T4" fmla="*/ 52 w 614"/>
                <a:gd name="T5" fmla="*/ 112 h 131"/>
                <a:gd name="T6" fmla="*/ 95 w 614"/>
                <a:gd name="T7" fmla="*/ 94 h 131"/>
                <a:gd name="T8" fmla="*/ 138 w 614"/>
                <a:gd name="T9" fmla="*/ 76 h 131"/>
                <a:gd name="T10" fmla="*/ 177 w 614"/>
                <a:gd name="T11" fmla="*/ 61 h 131"/>
                <a:gd name="T12" fmla="*/ 217 w 614"/>
                <a:gd name="T13" fmla="*/ 48 h 131"/>
                <a:gd name="T14" fmla="*/ 257 w 614"/>
                <a:gd name="T15" fmla="*/ 36 h 131"/>
                <a:gd name="T16" fmla="*/ 293 w 614"/>
                <a:gd name="T17" fmla="*/ 27 h 131"/>
                <a:gd name="T18" fmla="*/ 330 w 614"/>
                <a:gd name="T19" fmla="*/ 24 h 131"/>
                <a:gd name="T20" fmla="*/ 367 w 614"/>
                <a:gd name="T21" fmla="*/ 24 h 131"/>
                <a:gd name="T22" fmla="*/ 403 w 614"/>
                <a:gd name="T23" fmla="*/ 21 h 131"/>
                <a:gd name="T24" fmla="*/ 440 w 614"/>
                <a:gd name="T25" fmla="*/ 27 h 131"/>
                <a:gd name="T26" fmla="*/ 470 w 614"/>
                <a:gd name="T27" fmla="*/ 36 h 131"/>
                <a:gd name="T28" fmla="*/ 504 w 614"/>
                <a:gd name="T29" fmla="*/ 48 h 131"/>
                <a:gd name="T30" fmla="*/ 535 w 614"/>
                <a:gd name="T31" fmla="*/ 67 h 131"/>
                <a:gd name="T32" fmla="*/ 568 w 614"/>
                <a:gd name="T33" fmla="*/ 91 h 131"/>
                <a:gd name="T34" fmla="*/ 602 w 614"/>
                <a:gd name="T35" fmla="*/ 115 h 131"/>
                <a:gd name="T36" fmla="*/ 614 w 614"/>
                <a:gd name="T37" fmla="*/ 103 h 131"/>
                <a:gd name="T38" fmla="*/ 580 w 614"/>
                <a:gd name="T39" fmla="*/ 73 h 131"/>
                <a:gd name="T40" fmla="*/ 547 w 614"/>
                <a:gd name="T41" fmla="*/ 48 h 131"/>
                <a:gd name="T42" fmla="*/ 510 w 614"/>
                <a:gd name="T43" fmla="*/ 30 h 131"/>
                <a:gd name="T44" fmla="*/ 477 w 614"/>
                <a:gd name="T45" fmla="*/ 18 h 131"/>
                <a:gd name="T46" fmla="*/ 440 w 614"/>
                <a:gd name="T47" fmla="*/ 9 h 131"/>
                <a:gd name="T48" fmla="*/ 403 w 614"/>
                <a:gd name="T49" fmla="*/ 3 h 131"/>
                <a:gd name="T50" fmla="*/ 367 w 614"/>
                <a:gd name="T51" fmla="*/ 0 h 131"/>
                <a:gd name="T52" fmla="*/ 330 w 614"/>
                <a:gd name="T53" fmla="*/ 6 h 131"/>
                <a:gd name="T54" fmla="*/ 293 w 614"/>
                <a:gd name="T55" fmla="*/ 9 h 131"/>
                <a:gd name="T56" fmla="*/ 251 w 614"/>
                <a:gd name="T57" fmla="*/ 18 h 131"/>
                <a:gd name="T58" fmla="*/ 211 w 614"/>
                <a:gd name="T59" fmla="*/ 30 h 131"/>
                <a:gd name="T60" fmla="*/ 171 w 614"/>
                <a:gd name="T61" fmla="*/ 42 h 131"/>
                <a:gd name="T62" fmla="*/ 132 w 614"/>
                <a:gd name="T63" fmla="*/ 57 h 131"/>
                <a:gd name="T64" fmla="*/ 89 w 614"/>
                <a:gd name="T65" fmla="*/ 76 h 131"/>
                <a:gd name="T66" fmla="*/ 46 w 614"/>
                <a:gd name="T67" fmla="*/ 94 h 131"/>
                <a:gd name="T68" fmla="*/ 0 w 614"/>
                <a:gd name="T69" fmla="*/ 112 h 131"/>
                <a:gd name="T70" fmla="*/ 0 w 614"/>
                <a:gd name="T71" fmla="*/ 112 h 131"/>
                <a:gd name="T72" fmla="*/ 6 w 614"/>
                <a:gd name="T73" fmla="*/ 131 h 1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14"/>
                <a:gd name="T112" fmla="*/ 0 h 131"/>
                <a:gd name="T113" fmla="*/ 614 w 614"/>
                <a:gd name="T114" fmla="*/ 131 h 1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14" h="131">
                  <a:moveTo>
                    <a:pt x="6" y="131"/>
                  </a:moveTo>
                  <a:lnTo>
                    <a:pt x="6" y="131"/>
                  </a:lnTo>
                  <a:lnTo>
                    <a:pt x="52" y="112"/>
                  </a:lnTo>
                  <a:lnTo>
                    <a:pt x="95" y="94"/>
                  </a:lnTo>
                  <a:lnTo>
                    <a:pt x="138" y="76"/>
                  </a:lnTo>
                  <a:lnTo>
                    <a:pt x="177" y="61"/>
                  </a:lnTo>
                  <a:lnTo>
                    <a:pt x="217" y="48"/>
                  </a:lnTo>
                  <a:lnTo>
                    <a:pt x="257" y="36"/>
                  </a:lnTo>
                  <a:lnTo>
                    <a:pt x="293" y="27"/>
                  </a:lnTo>
                  <a:lnTo>
                    <a:pt x="330" y="24"/>
                  </a:lnTo>
                  <a:lnTo>
                    <a:pt x="367" y="24"/>
                  </a:lnTo>
                  <a:lnTo>
                    <a:pt x="403" y="21"/>
                  </a:lnTo>
                  <a:lnTo>
                    <a:pt x="440" y="27"/>
                  </a:lnTo>
                  <a:lnTo>
                    <a:pt x="470" y="36"/>
                  </a:lnTo>
                  <a:lnTo>
                    <a:pt x="504" y="48"/>
                  </a:lnTo>
                  <a:lnTo>
                    <a:pt x="535" y="67"/>
                  </a:lnTo>
                  <a:lnTo>
                    <a:pt x="568" y="91"/>
                  </a:lnTo>
                  <a:lnTo>
                    <a:pt x="602" y="115"/>
                  </a:lnTo>
                  <a:lnTo>
                    <a:pt x="614" y="103"/>
                  </a:lnTo>
                  <a:lnTo>
                    <a:pt x="580" y="73"/>
                  </a:lnTo>
                  <a:lnTo>
                    <a:pt x="547" y="48"/>
                  </a:lnTo>
                  <a:lnTo>
                    <a:pt x="510" y="30"/>
                  </a:lnTo>
                  <a:lnTo>
                    <a:pt x="477" y="18"/>
                  </a:lnTo>
                  <a:lnTo>
                    <a:pt x="440" y="9"/>
                  </a:lnTo>
                  <a:lnTo>
                    <a:pt x="403" y="3"/>
                  </a:lnTo>
                  <a:lnTo>
                    <a:pt x="367" y="0"/>
                  </a:lnTo>
                  <a:lnTo>
                    <a:pt x="330" y="6"/>
                  </a:lnTo>
                  <a:lnTo>
                    <a:pt x="293" y="9"/>
                  </a:lnTo>
                  <a:lnTo>
                    <a:pt x="251" y="18"/>
                  </a:lnTo>
                  <a:lnTo>
                    <a:pt x="211" y="30"/>
                  </a:lnTo>
                  <a:lnTo>
                    <a:pt x="171" y="42"/>
                  </a:lnTo>
                  <a:lnTo>
                    <a:pt x="132" y="57"/>
                  </a:lnTo>
                  <a:lnTo>
                    <a:pt x="89" y="76"/>
                  </a:lnTo>
                  <a:lnTo>
                    <a:pt x="46" y="94"/>
                  </a:lnTo>
                  <a:lnTo>
                    <a:pt x="0" y="112"/>
                  </a:lnTo>
                  <a:lnTo>
                    <a:pt x="6" y="1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 name="Freeform 21"/>
            <p:cNvSpPr>
              <a:spLocks/>
            </p:cNvSpPr>
            <p:nvPr/>
          </p:nvSpPr>
          <p:spPr bwMode="auto">
            <a:xfrm>
              <a:off x="808" y="577"/>
              <a:ext cx="1489" cy="658"/>
            </a:xfrm>
            <a:custGeom>
              <a:avLst/>
              <a:gdLst>
                <a:gd name="T0" fmla="*/ 0 w 1489"/>
                <a:gd name="T1" fmla="*/ 646 h 658"/>
                <a:gd name="T2" fmla="*/ 12 w 1489"/>
                <a:gd name="T3" fmla="*/ 652 h 658"/>
                <a:gd name="T4" fmla="*/ 24 w 1489"/>
                <a:gd name="T5" fmla="*/ 646 h 658"/>
                <a:gd name="T6" fmla="*/ 61 w 1489"/>
                <a:gd name="T7" fmla="*/ 631 h 658"/>
                <a:gd name="T8" fmla="*/ 119 w 1489"/>
                <a:gd name="T9" fmla="*/ 606 h 658"/>
                <a:gd name="T10" fmla="*/ 192 w 1489"/>
                <a:gd name="T11" fmla="*/ 576 h 658"/>
                <a:gd name="T12" fmla="*/ 281 w 1489"/>
                <a:gd name="T13" fmla="*/ 536 h 658"/>
                <a:gd name="T14" fmla="*/ 384 w 1489"/>
                <a:gd name="T15" fmla="*/ 494 h 658"/>
                <a:gd name="T16" fmla="*/ 497 w 1489"/>
                <a:gd name="T17" fmla="*/ 448 h 658"/>
                <a:gd name="T18" fmla="*/ 616 w 1489"/>
                <a:gd name="T19" fmla="*/ 396 h 658"/>
                <a:gd name="T20" fmla="*/ 738 w 1489"/>
                <a:gd name="T21" fmla="*/ 344 h 658"/>
                <a:gd name="T22" fmla="*/ 864 w 1489"/>
                <a:gd name="T23" fmla="*/ 290 h 658"/>
                <a:gd name="T24" fmla="*/ 986 w 1489"/>
                <a:gd name="T25" fmla="*/ 238 h 658"/>
                <a:gd name="T26" fmla="*/ 1108 w 1489"/>
                <a:gd name="T27" fmla="*/ 186 h 658"/>
                <a:gd name="T28" fmla="*/ 1221 w 1489"/>
                <a:gd name="T29" fmla="*/ 137 h 658"/>
                <a:gd name="T30" fmla="*/ 1322 w 1489"/>
                <a:gd name="T31" fmla="*/ 92 h 658"/>
                <a:gd name="T32" fmla="*/ 1413 w 1489"/>
                <a:gd name="T33" fmla="*/ 52 h 658"/>
                <a:gd name="T34" fmla="*/ 1489 w 1489"/>
                <a:gd name="T35" fmla="*/ 19 h 658"/>
                <a:gd name="T36" fmla="*/ 1483 w 1489"/>
                <a:gd name="T37" fmla="*/ 0 h 658"/>
                <a:gd name="T38" fmla="*/ 1407 w 1489"/>
                <a:gd name="T39" fmla="*/ 34 h 658"/>
                <a:gd name="T40" fmla="*/ 1315 w 1489"/>
                <a:gd name="T41" fmla="*/ 73 h 658"/>
                <a:gd name="T42" fmla="*/ 1215 w 1489"/>
                <a:gd name="T43" fmla="*/ 119 h 658"/>
                <a:gd name="T44" fmla="*/ 1102 w 1489"/>
                <a:gd name="T45" fmla="*/ 168 h 658"/>
                <a:gd name="T46" fmla="*/ 980 w 1489"/>
                <a:gd name="T47" fmla="*/ 220 h 658"/>
                <a:gd name="T48" fmla="*/ 858 w 1489"/>
                <a:gd name="T49" fmla="*/ 271 h 658"/>
                <a:gd name="T50" fmla="*/ 732 w 1489"/>
                <a:gd name="T51" fmla="*/ 326 h 658"/>
                <a:gd name="T52" fmla="*/ 610 w 1489"/>
                <a:gd name="T53" fmla="*/ 378 h 658"/>
                <a:gd name="T54" fmla="*/ 491 w 1489"/>
                <a:gd name="T55" fmla="*/ 430 h 658"/>
                <a:gd name="T56" fmla="*/ 378 w 1489"/>
                <a:gd name="T57" fmla="*/ 475 h 658"/>
                <a:gd name="T58" fmla="*/ 274 w 1489"/>
                <a:gd name="T59" fmla="*/ 518 h 658"/>
                <a:gd name="T60" fmla="*/ 186 w 1489"/>
                <a:gd name="T61" fmla="*/ 557 h 658"/>
                <a:gd name="T62" fmla="*/ 113 w 1489"/>
                <a:gd name="T63" fmla="*/ 588 h 658"/>
                <a:gd name="T64" fmla="*/ 55 w 1489"/>
                <a:gd name="T65" fmla="*/ 612 h 658"/>
                <a:gd name="T66" fmla="*/ 18 w 1489"/>
                <a:gd name="T67" fmla="*/ 628 h 658"/>
                <a:gd name="T68" fmla="*/ 6 w 1489"/>
                <a:gd name="T69" fmla="*/ 634 h 658"/>
                <a:gd name="T70" fmla="*/ 18 w 1489"/>
                <a:gd name="T71" fmla="*/ 640 h 658"/>
                <a:gd name="T72" fmla="*/ 0 w 1489"/>
                <a:gd name="T73" fmla="*/ 646 h 658"/>
                <a:gd name="T74" fmla="*/ 3 w 1489"/>
                <a:gd name="T75" fmla="*/ 658 h 658"/>
                <a:gd name="T76" fmla="*/ 12 w 1489"/>
                <a:gd name="T77" fmla="*/ 652 h 658"/>
                <a:gd name="T78" fmla="*/ 0 w 1489"/>
                <a:gd name="T79" fmla="*/ 646 h 6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89"/>
                <a:gd name="T121" fmla="*/ 0 h 658"/>
                <a:gd name="T122" fmla="*/ 1489 w 1489"/>
                <a:gd name="T123" fmla="*/ 658 h 65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89" h="658">
                  <a:moveTo>
                    <a:pt x="0" y="646"/>
                  </a:moveTo>
                  <a:lnTo>
                    <a:pt x="12" y="652"/>
                  </a:lnTo>
                  <a:lnTo>
                    <a:pt x="24" y="646"/>
                  </a:lnTo>
                  <a:lnTo>
                    <a:pt x="61" y="631"/>
                  </a:lnTo>
                  <a:lnTo>
                    <a:pt x="119" y="606"/>
                  </a:lnTo>
                  <a:lnTo>
                    <a:pt x="192" y="576"/>
                  </a:lnTo>
                  <a:lnTo>
                    <a:pt x="281" y="536"/>
                  </a:lnTo>
                  <a:lnTo>
                    <a:pt x="384" y="494"/>
                  </a:lnTo>
                  <a:lnTo>
                    <a:pt x="497" y="448"/>
                  </a:lnTo>
                  <a:lnTo>
                    <a:pt x="616" y="396"/>
                  </a:lnTo>
                  <a:lnTo>
                    <a:pt x="738" y="344"/>
                  </a:lnTo>
                  <a:lnTo>
                    <a:pt x="864" y="290"/>
                  </a:lnTo>
                  <a:lnTo>
                    <a:pt x="986" y="238"/>
                  </a:lnTo>
                  <a:lnTo>
                    <a:pt x="1108" y="186"/>
                  </a:lnTo>
                  <a:lnTo>
                    <a:pt x="1221" y="137"/>
                  </a:lnTo>
                  <a:lnTo>
                    <a:pt x="1322" y="92"/>
                  </a:lnTo>
                  <a:lnTo>
                    <a:pt x="1413" y="52"/>
                  </a:lnTo>
                  <a:lnTo>
                    <a:pt x="1489" y="19"/>
                  </a:lnTo>
                  <a:lnTo>
                    <a:pt x="1483" y="0"/>
                  </a:lnTo>
                  <a:lnTo>
                    <a:pt x="1407" y="34"/>
                  </a:lnTo>
                  <a:lnTo>
                    <a:pt x="1315" y="73"/>
                  </a:lnTo>
                  <a:lnTo>
                    <a:pt x="1215" y="119"/>
                  </a:lnTo>
                  <a:lnTo>
                    <a:pt x="1102" y="168"/>
                  </a:lnTo>
                  <a:lnTo>
                    <a:pt x="980" y="220"/>
                  </a:lnTo>
                  <a:lnTo>
                    <a:pt x="858" y="271"/>
                  </a:lnTo>
                  <a:lnTo>
                    <a:pt x="732" y="326"/>
                  </a:lnTo>
                  <a:lnTo>
                    <a:pt x="610" y="378"/>
                  </a:lnTo>
                  <a:lnTo>
                    <a:pt x="491" y="430"/>
                  </a:lnTo>
                  <a:lnTo>
                    <a:pt x="378" y="475"/>
                  </a:lnTo>
                  <a:lnTo>
                    <a:pt x="274" y="518"/>
                  </a:lnTo>
                  <a:lnTo>
                    <a:pt x="186" y="557"/>
                  </a:lnTo>
                  <a:lnTo>
                    <a:pt x="113" y="588"/>
                  </a:lnTo>
                  <a:lnTo>
                    <a:pt x="55" y="612"/>
                  </a:lnTo>
                  <a:lnTo>
                    <a:pt x="18" y="628"/>
                  </a:lnTo>
                  <a:lnTo>
                    <a:pt x="6" y="634"/>
                  </a:lnTo>
                  <a:lnTo>
                    <a:pt x="18" y="640"/>
                  </a:lnTo>
                  <a:lnTo>
                    <a:pt x="0" y="646"/>
                  </a:lnTo>
                  <a:lnTo>
                    <a:pt x="3" y="658"/>
                  </a:lnTo>
                  <a:lnTo>
                    <a:pt x="12" y="652"/>
                  </a:lnTo>
                  <a:lnTo>
                    <a:pt x="0" y="6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Freeform 22"/>
            <p:cNvSpPr>
              <a:spLocks/>
            </p:cNvSpPr>
            <p:nvPr/>
          </p:nvSpPr>
          <p:spPr bwMode="auto">
            <a:xfrm>
              <a:off x="780" y="592"/>
              <a:ext cx="1304" cy="1185"/>
            </a:xfrm>
            <a:custGeom>
              <a:avLst/>
              <a:gdLst>
                <a:gd name="T0" fmla="*/ 144 w 1304"/>
                <a:gd name="T1" fmla="*/ 402 h 1185"/>
                <a:gd name="T2" fmla="*/ 214 w 1304"/>
                <a:gd name="T3" fmla="*/ 259 h 1185"/>
                <a:gd name="T4" fmla="*/ 324 w 1304"/>
                <a:gd name="T5" fmla="*/ 141 h 1185"/>
                <a:gd name="T6" fmla="*/ 458 w 1304"/>
                <a:gd name="T7" fmla="*/ 52 h 1185"/>
                <a:gd name="T8" fmla="*/ 617 w 1304"/>
                <a:gd name="T9" fmla="*/ 7 h 1185"/>
                <a:gd name="T10" fmla="*/ 791 w 1304"/>
                <a:gd name="T11" fmla="*/ 7 h 1185"/>
                <a:gd name="T12" fmla="*/ 962 w 1304"/>
                <a:gd name="T13" fmla="*/ 55 h 1185"/>
                <a:gd name="T14" fmla="*/ 1105 w 1304"/>
                <a:gd name="T15" fmla="*/ 150 h 1185"/>
                <a:gd name="T16" fmla="*/ 1215 w 1304"/>
                <a:gd name="T17" fmla="*/ 281 h 1185"/>
                <a:gd name="T18" fmla="*/ 1282 w 1304"/>
                <a:gd name="T19" fmla="*/ 439 h 1185"/>
                <a:gd name="T20" fmla="*/ 1304 w 1304"/>
                <a:gd name="T21" fmla="*/ 616 h 1185"/>
                <a:gd name="T22" fmla="*/ 1270 w 1304"/>
                <a:gd name="T23" fmla="*/ 789 h 1185"/>
                <a:gd name="T24" fmla="*/ 1191 w 1304"/>
                <a:gd name="T25" fmla="*/ 941 h 1185"/>
                <a:gd name="T26" fmla="*/ 1072 w 1304"/>
                <a:gd name="T27" fmla="*/ 1063 h 1185"/>
                <a:gd name="T28" fmla="*/ 922 w 1304"/>
                <a:gd name="T29" fmla="*/ 1148 h 1185"/>
                <a:gd name="T30" fmla="*/ 748 w 1304"/>
                <a:gd name="T31" fmla="*/ 1185 h 1185"/>
                <a:gd name="T32" fmla="*/ 574 w 1304"/>
                <a:gd name="T33" fmla="*/ 1170 h 1185"/>
                <a:gd name="T34" fmla="*/ 421 w 1304"/>
                <a:gd name="T35" fmla="*/ 1112 h 1185"/>
                <a:gd name="T36" fmla="*/ 293 w 1304"/>
                <a:gd name="T37" fmla="*/ 1017 h 1185"/>
                <a:gd name="T38" fmla="*/ 193 w 1304"/>
                <a:gd name="T39" fmla="*/ 893 h 1185"/>
                <a:gd name="T40" fmla="*/ 131 w 1304"/>
                <a:gd name="T41" fmla="*/ 743 h 1185"/>
                <a:gd name="T42" fmla="*/ 0 w 1304"/>
                <a:gd name="T43" fmla="*/ 631 h 1185"/>
                <a:gd name="T44" fmla="*/ 189 w 1304"/>
                <a:gd name="T45" fmla="*/ 628 h 1185"/>
                <a:gd name="T46" fmla="*/ 223 w 1304"/>
                <a:gd name="T47" fmla="*/ 777 h 1185"/>
                <a:gd name="T48" fmla="*/ 296 w 1304"/>
                <a:gd name="T49" fmla="*/ 908 h 1185"/>
                <a:gd name="T50" fmla="*/ 403 w 1304"/>
                <a:gd name="T51" fmla="*/ 1008 h 1185"/>
                <a:gd name="T52" fmla="*/ 537 w 1304"/>
                <a:gd name="T53" fmla="*/ 1078 h 1185"/>
                <a:gd name="T54" fmla="*/ 690 w 1304"/>
                <a:gd name="T55" fmla="*/ 1109 h 1185"/>
                <a:gd name="T56" fmla="*/ 846 w 1304"/>
                <a:gd name="T57" fmla="*/ 1091 h 1185"/>
                <a:gd name="T58" fmla="*/ 983 w 1304"/>
                <a:gd name="T59" fmla="*/ 1030 h 1185"/>
                <a:gd name="T60" fmla="*/ 1099 w 1304"/>
                <a:gd name="T61" fmla="*/ 935 h 1185"/>
                <a:gd name="T62" fmla="*/ 1179 w 1304"/>
                <a:gd name="T63" fmla="*/ 810 h 1185"/>
                <a:gd name="T64" fmla="*/ 1224 w 1304"/>
                <a:gd name="T65" fmla="*/ 664 h 1185"/>
                <a:gd name="T66" fmla="*/ 1221 w 1304"/>
                <a:gd name="T67" fmla="*/ 509 h 1185"/>
                <a:gd name="T68" fmla="*/ 1172 w 1304"/>
                <a:gd name="T69" fmla="*/ 363 h 1185"/>
                <a:gd name="T70" fmla="*/ 1087 w 1304"/>
                <a:gd name="T71" fmla="*/ 241 h 1185"/>
                <a:gd name="T72" fmla="*/ 971 w 1304"/>
                <a:gd name="T73" fmla="*/ 147 h 1185"/>
                <a:gd name="T74" fmla="*/ 831 w 1304"/>
                <a:gd name="T75" fmla="*/ 92 h 1185"/>
                <a:gd name="T76" fmla="*/ 675 w 1304"/>
                <a:gd name="T77" fmla="*/ 77 h 1185"/>
                <a:gd name="T78" fmla="*/ 522 w 1304"/>
                <a:gd name="T79" fmla="*/ 110 h 1185"/>
                <a:gd name="T80" fmla="*/ 391 w 1304"/>
                <a:gd name="T81" fmla="*/ 183 h 1185"/>
                <a:gd name="T82" fmla="*/ 287 w 1304"/>
                <a:gd name="T83" fmla="*/ 290 h 1185"/>
                <a:gd name="T84" fmla="*/ 217 w 1304"/>
                <a:gd name="T85" fmla="*/ 424 h 1185"/>
                <a:gd name="T86" fmla="*/ 189 w 1304"/>
                <a:gd name="T87" fmla="*/ 576 h 1185"/>
                <a:gd name="T88" fmla="*/ 116 w 1304"/>
                <a:gd name="T89" fmla="*/ 512 h 118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04"/>
                <a:gd name="T136" fmla="*/ 0 h 1185"/>
                <a:gd name="T137" fmla="*/ 1304 w 1304"/>
                <a:gd name="T138" fmla="*/ 1185 h 118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04" h="1185">
                  <a:moveTo>
                    <a:pt x="116" y="512"/>
                  </a:moveTo>
                  <a:lnTo>
                    <a:pt x="125" y="457"/>
                  </a:lnTo>
                  <a:lnTo>
                    <a:pt x="144" y="402"/>
                  </a:lnTo>
                  <a:lnTo>
                    <a:pt x="162" y="354"/>
                  </a:lnTo>
                  <a:lnTo>
                    <a:pt x="186" y="305"/>
                  </a:lnTo>
                  <a:lnTo>
                    <a:pt x="214" y="259"/>
                  </a:lnTo>
                  <a:lnTo>
                    <a:pt x="247" y="217"/>
                  </a:lnTo>
                  <a:lnTo>
                    <a:pt x="284" y="177"/>
                  </a:lnTo>
                  <a:lnTo>
                    <a:pt x="324" y="141"/>
                  </a:lnTo>
                  <a:lnTo>
                    <a:pt x="367" y="107"/>
                  </a:lnTo>
                  <a:lnTo>
                    <a:pt x="412" y="80"/>
                  </a:lnTo>
                  <a:lnTo>
                    <a:pt x="458" y="52"/>
                  </a:lnTo>
                  <a:lnTo>
                    <a:pt x="510" y="34"/>
                  </a:lnTo>
                  <a:lnTo>
                    <a:pt x="562" y="19"/>
                  </a:lnTo>
                  <a:lnTo>
                    <a:pt x="617" y="7"/>
                  </a:lnTo>
                  <a:lnTo>
                    <a:pt x="672" y="0"/>
                  </a:lnTo>
                  <a:lnTo>
                    <a:pt x="730" y="0"/>
                  </a:lnTo>
                  <a:lnTo>
                    <a:pt x="791" y="7"/>
                  </a:lnTo>
                  <a:lnTo>
                    <a:pt x="849" y="16"/>
                  </a:lnTo>
                  <a:lnTo>
                    <a:pt x="907" y="34"/>
                  </a:lnTo>
                  <a:lnTo>
                    <a:pt x="962" y="55"/>
                  </a:lnTo>
                  <a:lnTo>
                    <a:pt x="1011" y="83"/>
                  </a:lnTo>
                  <a:lnTo>
                    <a:pt x="1060" y="113"/>
                  </a:lnTo>
                  <a:lnTo>
                    <a:pt x="1105" y="150"/>
                  </a:lnTo>
                  <a:lnTo>
                    <a:pt x="1145" y="189"/>
                  </a:lnTo>
                  <a:lnTo>
                    <a:pt x="1182" y="232"/>
                  </a:lnTo>
                  <a:lnTo>
                    <a:pt x="1215" y="281"/>
                  </a:lnTo>
                  <a:lnTo>
                    <a:pt x="1243" y="329"/>
                  </a:lnTo>
                  <a:lnTo>
                    <a:pt x="1267" y="381"/>
                  </a:lnTo>
                  <a:lnTo>
                    <a:pt x="1282" y="439"/>
                  </a:lnTo>
                  <a:lnTo>
                    <a:pt x="1298" y="494"/>
                  </a:lnTo>
                  <a:lnTo>
                    <a:pt x="1304" y="555"/>
                  </a:lnTo>
                  <a:lnTo>
                    <a:pt x="1304" y="616"/>
                  </a:lnTo>
                  <a:lnTo>
                    <a:pt x="1298" y="676"/>
                  </a:lnTo>
                  <a:lnTo>
                    <a:pt x="1288" y="734"/>
                  </a:lnTo>
                  <a:lnTo>
                    <a:pt x="1270" y="789"/>
                  </a:lnTo>
                  <a:lnTo>
                    <a:pt x="1249" y="844"/>
                  </a:lnTo>
                  <a:lnTo>
                    <a:pt x="1221" y="896"/>
                  </a:lnTo>
                  <a:lnTo>
                    <a:pt x="1191" y="941"/>
                  </a:lnTo>
                  <a:lnTo>
                    <a:pt x="1154" y="987"/>
                  </a:lnTo>
                  <a:lnTo>
                    <a:pt x="1114" y="1027"/>
                  </a:lnTo>
                  <a:lnTo>
                    <a:pt x="1072" y="1063"/>
                  </a:lnTo>
                  <a:lnTo>
                    <a:pt x="1023" y="1097"/>
                  </a:lnTo>
                  <a:lnTo>
                    <a:pt x="974" y="1124"/>
                  </a:lnTo>
                  <a:lnTo>
                    <a:pt x="922" y="1148"/>
                  </a:lnTo>
                  <a:lnTo>
                    <a:pt x="864" y="1164"/>
                  </a:lnTo>
                  <a:lnTo>
                    <a:pt x="809" y="1179"/>
                  </a:lnTo>
                  <a:lnTo>
                    <a:pt x="748" y="1185"/>
                  </a:lnTo>
                  <a:lnTo>
                    <a:pt x="687" y="1185"/>
                  </a:lnTo>
                  <a:lnTo>
                    <a:pt x="629" y="1182"/>
                  </a:lnTo>
                  <a:lnTo>
                    <a:pt x="574" y="1170"/>
                  </a:lnTo>
                  <a:lnTo>
                    <a:pt x="522" y="1158"/>
                  </a:lnTo>
                  <a:lnTo>
                    <a:pt x="470" y="1136"/>
                  </a:lnTo>
                  <a:lnTo>
                    <a:pt x="421" y="1112"/>
                  </a:lnTo>
                  <a:lnTo>
                    <a:pt x="376" y="1084"/>
                  </a:lnTo>
                  <a:lnTo>
                    <a:pt x="333" y="1054"/>
                  </a:lnTo>
                  <a:lnTo>
                    <a:pt x="293" y="1017"/>
                  </a:lnTo>
                  <a:lnTo>
                    <a:pt x="257" y="978"/>
                  </a:lnTo>
                  <a:lnTo>
                    <a:pt x="223" y="938"/>
                  </a:lnTo>
                  <a:lnTo>
                    <a:pt x="193" y="893"/>
                  </a:lnTo>
                  <a:lnTo>
                    <a:pt x="168" y="844"/>
                  </a:lnTo>
                  <a:lnTo>
                    <a:pt x="147" y="795"/>
                  </a:lnTo>
                  <a:lnTo>
                    <a:pt x="131" y="743"/>
                  </a:lnTo>
                  <a:lnTo>
                    <a:pt x="119" y="689"/>
                  </a:lnTo>
                  <a:lnTo>
                    <a:pt x="113" y="634"/>
                  </a:lnTo>
                  <a:lnTo>
                    <a:pt x="0" y="631"/>
                  </a:lnTo>
                  <a:lnTo>
                    <a:pt x="0" y="570"/>
                  </a:lnTo>
                  <a:lnTo>
                    <a:pt x="189" y="576"/>
                  </a:lnTo>
                  <a:lnTo>
                    <a:pt x="189" y="628"/>
                  </a:lnTo>
                  <a:lnTo>
                    <a:pt x="196" y="680"/>
                  </a:lnTo>
                  <a:lnTo>
                    <a:pt x="208" y="728"/>
                  </a:lnTo>
                  <a:lnTo>
                    <a:pt x="223" y="777"/>
                  </a:lnTo>
                  <a:lnTo>
                    <a:pt x="244" y="823"/>
                  </a:lnTo>
                  <a:lnTo>
                    <a:pt x="269" y="865"/>
                  </a:lnTo>
                  <a:lnTo>
                    <a:pt x="296" y="908"/>
                  </a:lnTo>
                  <a:lnTo>
                    <a:pt x="330" y="944"/>
                  </a:lnTo>
                  <a:lnTo>
                    <a:pt x="363" y="978"/>
                  </a:lnTo>
                  <a:lnTo>
                    <a:pt x="403" y="1008"/>
                  </a:lnTo>
                  <a:lnTo>
                    <a:pt x="446" y="1036"/>
                  </a:lnTo>
                  <a:lnTo>
                    <a:pt x="489" y="1060"/>
                  </a:lnTo>
                  <a:lnTo>
                    <a:pt x="537" y="1078"/>
                  </a:lnTo>
                  <a:lnTo>
                    <a:pt x="586" y="1094"/>
                  </a:lnTo>
                  <a:lnTo>
                    <a:pt x="638" y="1103"/>
                  </a:lnTo>
                  <a:lnTo>
                    <a:pt x="690" y="1109"/>
                  </a:lnTo>
                  <a:lnTo>
                    <a:pt x="742" y="1109"/>
                  </a:lnTo>
                  <a:lnTo>
                    <a:pt x="794" y="1103"/>
                  </a:lnTo>
                  <a:lnTo>
                    <a:pt x="846" y="1091"/>
                  </a:lnTo>
                  <a:lnTo>
                    <a:pt x="895" y="1075"/>
                  </a:lnTo>
                  <a:lnTo>
                    <a:pt x="940" y="1054"/>
                  </a:lnTo>
                  <a:lnTo>
                    <a:pt x="983" y="1030"/>
                  </a:lnTo>
                  <a:lnTo>
                    <a:pt x="1026" y="1002"/>
                  </a:lnTo>
                  <a:lnTo>
                    <a:pt x="1063" y="969"/>
                  </a:lnTo>
                  <a:lnTo>
                    <a:pt x="1099" y="935"/>
                  </a:lnTo>
                  <a:lnTo>
                    <a:pt x="1130" y="896"/>
                  </a:lnTo>
                  <a:lnTo>
                    <a:pt x="1157" y="856"/>
                  </a:lnTo>
                  <a:lnTo>
                    <a:pt x="1179" y="810"/>
                  </a:lnTo>
                  <a:lnTo>
                    <a:pt x="1200" y="765"/>
                  </a:lnTo>
                  <a:lnTo>
                    <a:pt x="1212" y="716"/>
                  </a:lnTo>
                  <a:lnTo>
                    <a:pt x="1224" y="664"/>
                  </a:lnTo>
                  <a:lnTo>
                    <a:pt x="1227" y="613"/>
                  </a:lnTo>
                  <a:lnTo>
                    <a:pt x="1227" y="561"/>
                  </a:lnTo>
                  <a:lnTo>
                    <a:pt x="1221" y="509"/>
                  </a:lnTo>
                  <a:lnTo>
                    <a:pt x="1209" y="457"/>
                  </a:lnTo>
                  <a:lnTo>
                    <a:pt x="1194" y="409"/>
                  </a:lnTo>
                  <a:lnTo>
                    <a:pt x="1172" y="363"/>
                  </a:lnTo>
                  <a:lnTo>
                    <a:pt x="1148" y="320"/>
                  </a:lnTo>
                  <a:lnTo>
                    <a:pt x="1121" y="278"/>
                  </a:lnTo>
                  <a:lnTo>
                    <a:pt x="1087" y="241"/>
                  </a:lnTo>
                  <a:lnTo>
                    <a:pt x="1053" y="205"/>
                  </a:lnTo>
                  <a:lnTo>
                    <a:pt x="1014" y="174"/>
                  </a:lnTo>
                  <a:lnTo>
                    <a:pt x="971" y="147"/>
                  </a:lnTo>
                  <a:lnTo>
                    <a:pt x="928" y="125"/>
                  </a:lnTo>
                  <a:lnTo>
                    <a:pt x="879" y="104"/>
                  </a:lnTo>
                  <a:lnTo>
                    <a:pt x="831" y="92"/>
                  </a:lnTo>
                  <a:lnTo>
                    <a:pt x="779" y="80"/>
                  </a:lnTo>
                  <a:lnTo>
                    <a:pt x="727" y="77"/>
                  </a:lnTo>
                  <a:lnTo>
                    <a:pt x="675" y="77"/>
                  </a:lnTo>
                  <a:lnTo>
                    <a:pt x="623" y="83"/>
                  </a:lnTo>
                  <a:lnTo>
                    <a:pt x="571" y="95"/>
                  </a:lnTo>
                  <a:lnTo>
                    <a:pt x="522" y="110"/>
                  </a:lnTo>
                  <a:lnTo>
                    <a:pt x="476" y="131"/>
                  </a:lnTo>
                  <a:lnTo>
                    <a:pt x="434" y="156"/>
                  </a:lnTo>
                  <a:lnTo>
                    <a:pt x="391" y="183"/>
                  </a:lnTo>
                  <a:lnTo>
                    <a:pt x="354" y="217"/>
                  </a:lnTo>
                  <a:lnTo>
                    <a:pt x="318" y="253"/>
                  </a:lnTo>
                  <a:lnTo>
                    <a:pt x="287" y="290"/>
                  </a:lnTo>
                  <a:lnTo>
                    <a:pt x="260" y="332"/>
                  </a:lnTo>
                  <a:lnTo>
                    <a:pt x="238" y="378"/>
                  </a:lnTo>
                  <a:lnTo>
                    <a:pt x="217" y="424"/>
                  </a:lnTo>
                  <a:lnTo>
                    <a:pt x="205" y="472"/>
                  </a:lnTo>
                  <a:lnTo>
                    <a:pt x="193" y="524"/>
                  </a:lnTo>
                  <a:lnTo>
                    <a:pt x="189" y="576"/>
                  </a:lnTo>
                  <a:lnTo>
                    <a:pt x="0" y="570"/>
                  </a:lnTo>
                  <a:lnTo>
                    <a:pt x="3" y="509"/>
                  </a:lnTo>
                  <a:lnTo>
                    <a:pt x="116" y="51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6" name="Freeform 23"/>
            <p:cNvSpPr>
              <a:spLocks/>
            </p:cNvSpPr>
            <p:nvPr/>
          </p:nvSpPr>
          <p:spPr bwMode="auto">
            <a:xfrm>
              <a:off x="887" y="583"/>
              <a:ext cx="623" cy="521"/>
            </a:xfrm>
            <a:custGeom>
              <a:avLst/>
              <a:gdLst>
                <a:gd name="T0" fmla="*/ 623 w 623"/>
                <a:gd name="T1" fmla="*/ 0 h 521"/>
                <a:gd name="T2" fmla="*/ 623 w 623"/>
                <a:gd name="T3" fmla="*/ 0 h 521"/>
                <a:gd name="T4" fmla="*/ 565 w 623"/>
                <a:gd name="T5" fmla="*/ 0 h 521"/>
                <a:gd name="T6" fmla="*/ 510 w 623"/>
                <a:gd name="T7" fmla="*/ 6 h 521"/>
                <a:gd name="T8" fmla="*/ 455 w 623"/>
                <a:gd name="T9" fmla="*/ 19 h 521"/>
                <a:gd name="T10" fmla="*/ 400 w 623"/>
                <a:gd name="T11" fmla="*/ 34 h 521"/>
                <a:gd name="T12" fmla="*/ 348 w 623"/>
                <a:gd name="T13" fmla="*/ 52 h 521"/>
                <a:gd name="T14" fmla="*/ 299 w 623"/>
                <a:gd name="T15" fmla="*/ 80 h 521"/>
                <a:gd name="T16" fmla="*/ 253 w 623"/>
                <a:gd name="T17" fmla="*/ 107 h 521"/>
                <a:gd name="T18" fmla="*/ 211 w 623"/>
                <a:gd name="T19" fmla="*/ 140 h 521"/>
                <a:gd name="T20" fmla="*/ 171 w 623"/>
                <a:gd name="T21" fmla="*/ 180 h 521"/>
                <a:gd name="T22" fmla="*/ 131 w 623"/>
                <a:gd name="T23" fmla="*/ 220 h 521"/>
                <a:gd name="T24" fmla="*/ 98 w 623"/>
                <a:gd name="T25" fmla="*/ 262 h 521"/>
                <a:gd name="T26" fmla="*/ 70 w 623"/>
                <a:gd name="T27" fmla="*/ 311 h 521"/>
                <a:gd name="T28" fmla="*/ 46 w 623"/>
                <a:gd name="T29" fmla="*/ 360 h 521"/>
                <a:gd name="T30" fmla="*/ 28 w 623"/>
                <a:gd name="T31" fmla="*/ 408 h 521"/>
                <a:gd name="T32" fmla="*/ 9 w 623"/>
                <a:gd name="T33" fmla="*/ 466 h 521"/>
                <a:gd name="T34" fmla="*/ 0 w 623"/>
                <a:gd name="T35" fmla="*/ 521 h 521"/>
                <a:gd name="T36" fmla="*/ 18 w 623"/>
                <a:gd name="T37" fmla="*/ 521 h 521"/>
                <a:gd name="T38" fmla="*/ 28 w 623"/>
                <a:gd name="T39" fmla="*/ 466 h 521"/>
                <a:gd name="T40" fmla="*/ 46 w 623"/>
                <a:gd name="T41" fmla="*/ 414 h 521"/>
                <a:gd name="T42" fmla="*/ 64 w 623"/>
                <a:gd name="T43" fmla="*/ 366 h 521"/>
                <a:gd name="T44" fmla="*/ 89 w 623"/>
                <a:gd name="T45" fmla="*/ 317 h 521"/>
                <a:gd name="T46" fmla="*/ 116 w 623"/>
                <a:gd name="T47" fmla="*/ 274 h 521"/>
                <a:gd name="T48" fmla="*/ 150 w 623"/>
                <a:gd name="T49" fmla="*/ 232 h 521"/>
                <a:gd name="T50" fmla="*/ 183 w 623"/>
                <a:gd name="T51" fmla="*/ 192 h 521"/>
                <a:gd name="T52" fmla="*/ 223 w 623"/>
                <a:gd name="T53" fmla="*/ 159 h 521"/>
                <a:gd name="T54" fmla="*/ 266 w 623"/>
                <a:gd name="T55" fmla="*/ 125 h 521"/>
                <a:gd name="T56" fmla="*/ 311 w 623"/>
                <a:gd name="T57" fmla="*/ 98 h 521"/>
                <a:gd name="T58" fmla="*/ 354 w 623"/>
                <a:gd name="T59" fmla="*/ 70 h 521"/>
                <a:gd name="T60" fmla="*/ 406 w 623"/>
                <a:gd name="T61" fmla="*/ 52 h 521"/>
                <a:gd name="T62" fmla="*/ 455 w 623"/>
                <a:gd name="T63" fmla="*/ 37 h 521"/>
                <a:gd name="T64" fmla="*/ 510 w 623"/>
                <a:gd name="T65" fmla="*/ 25 h 521"/>
                <a:gd name="T66" fmla="*/ 565 w 623"/>
                <a:gd name="T67" fmla="*/ 19 h 521"/>
                <a:gd name="T68" fmla="*/ 623 w 623"/>
                <a:gd name="T69" fmla="*/ 19 h 521"/>
                <a:gd name="T70" fmla="*/ 623 w 623"/>
                <a:gd name="T71" fmla="*/ 19 h 521"/>
                <a:gd name="T72" fmla="*/ 623 w 623"/>
                <a:gd name="T73" fmla="*/ 0 h 5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3"/>
                <a:gd name="T112" fmla="*/ 0 h 521"/>
                <a:gd name="T113" fmla="*/ 623 w 623"/>
                <a:gd name="T114" fmla="*/ 521 h 5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3" h="521">
                  <a:moveTo>
                    <a:pt x="623" y="0"/>
                  </a:moveTo>
                  <a:lnTo>
                    <a:pt x="623" y="0"/>
                  </a:lnTo>
                  <a:lnTo>
                    <a:pt x="565" y="0"/>
                  </a:lnTo>
                  <a:lnTo>
                    <a:pt x="510" y="6"/>
                  </a:lnTo>
                  <a:lnTo>
                    <a:pt x="455" y="19"/>
                  </a:lnTo>
                  <a:lnTo>
                    <a:pt x="400" y="34"/>
                  </a:lnTo>
                  <a:lnTo>
                    <a:pt x="348" y="52"/>
                  </a:lnTo>
                  <a:lnTo>
                    <a:pt x="299" y="80"/>
                  </a:lnTo>
                  <a:lnTo>
                    <a:pt x="253" y="107"/>
                  </a:lnTo>
                  <a:lnTo>
                    <a:pt x="211" y="140"/>
                  </a:lnTo>
                  <a:lnTo>
                    <a:pt x="171" y="180"/>
                  </a:lnTo>
                  <a:lnTo>
                    <a:pt x="131" y="220"/>
                  </a:lnTo>
                  <a:lnTo>
                    <a:pt x="98" y="262"/>
                  </a:lnTo>
                  <a:lnTo>
                    <a:pt x="70" y="311"/>
                  </a:lnTo>
                  <a:lnTo>
                    <a:pt x="46" y="360"/>
                  </a:lnTo>
                  <a:lnTo>
                    <a:pt x="28" y="408"/>
                  </a:lnTo>
                  <a:lnTo>
                    <a:pt x="9" y="466"/>
                  </a:lnTo>
                  <a:lnTo>
                    <a:pt x="0" y="521"/>
                  </a:lnTo>
                  <a:lnTo>
                    <a:pt x="18" y="521"/>
                  </a:lnTo>
                  <a:lnTo>
                    <a:pt x="28" y="466"/>
                  </a:lnTo>
                  <a:lnTo>
                    <a:pt x="46" y="414"/>
                  </a:lnTo>
                  <a:lnTo>
                    <a:pt x="64" y="366"/>
                  </a:lnTo>
                  <a:lnTo>
                    <a:pt x="89" y="317"/>
                  </a:lnTo>
                  <a:lnTo>
                    <a:pt x="116" y="274"/>
                  </a:lnTo>
                  <a:lnTo>
                    <a:pt x="150" y="232"/>
                  </a:lnTo>
                  <a:lnTo>
                    <a:pt x="183" y="192"/>
                  </a:lnTo>
                  <a:lnTo>
                    <a:pt x="223" y="159"/>
                  </a:lnTo>
                  <a:lnTo>
                    <a:pt x="266" y="125"/>
                  </a:lnTo>
                  <a:lnTo>
                    <a:pt x="311" y="98"/>
                  </a:lnTo>
                  <a:lnTo>
                    <a:pt x="354" y="70"/>
                  </a:lnTo>
                  <a:lnTo>
                    <a:pt x="406" y="52"/>
                  </a:lnTo>
                  <a:lnTo>
                    <a:pt x="455" y="37"/>
                  </a:lnTo>
                  <a:lnTo>
                    <a:pt x="510" y="25"/>
                  </a:lnTo>
                  <a:lnTo>
                    <a:pt x="565" y="19"/>
                  </a:lnTo>
                  <a:lnTo>
                    <a:pt x="623" y="19"/>
                  </a:lnTo>
                  <a:lnTo>
                    <a:pt x="6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7" name="Freeform 24"/>
            <p:cNvSpPr>
              <a:spLocks/>
            </p:cNvSpPr>
            <p:nvPr/>
          </p:nvSpPr>
          <p:spPr bwMode="auto">
            <a:xfrm>
              <a:off x="1510" y="583"/>
              <a:ext cx="583" cy="625"/>
            </a:xfrm>
            <a:custGeom>
              <a:avLst/>
              <a:gdLst>
                <a:gd name="T0" fmla="*/ 583 w 583"/>
                <a:gd name="T1" fmla="*/ 625 h 625"/>
                <a:gd name="T2" fmla="*/ 583 w 583"/>
                <a:gd name="T3" fmla="*/ 625 h 625"/>
                <a:gd name="T4" fmla="*/ 583 w 583"/>
                <a:gd name="T5" fmla="*/ 564 h 625"/>
                <a:gd name="T6" fmla="*/ 577 w 583"/>
                <a:gd name="T7" fmla="*/ 503 h 625"/>
                <a:gd name="T8" fmla="*/ 562 w 583"/>
                <a:gd name="T9" fmla="*/ 445 h 625"/>
                <a:gd name="T10" fmla="*/ 546 w 583"/>
                <a:gd name="T11" fmla="*/ 387 h 625"/>
                <a:gd name="T12" fmla="*/ 522 w 583"/>
                <a:gd name="T13" fmla="*/ 335 h 625"/>
                <a:gd name="T14" fmla="*/ 494 w 583"/>
                <a:gd name="T15" fmla="*/ 284 h 625"/>
                <a:gd name="T16" fmla="*/ 461 w 583"/>
                <a:gd name="T17" fmla="*/ 235 h 625"/>
                <a:gd name="T18" fmla="*/ 421 w 583"/>
                <a:gd name="T19" fmla="*/ 192 h 625"/>
                <a:gd name="T20" fmla="*/ 381 w 583"/>
                <a:gd name="T21" fmla="*/ 153 h 625"/>
                <a:gd name="T22" fmla="*/ 336 w 583"/>
                <a:gd name="T23" fmla="*/ 113 h 625"/>
                <a:gd name="T24" fmla="*/ 287 w 583"/>
                <a:gd name="T25" fmla="*/ 83 h 625"/>
                <a:gd name="T26" fmla="*/ 235 w 583"/>
                <a:gd name="T27" fmla="*/ 55 h 625"/>
                <a:gd name="T28" fmla="*/ 180 w 583"/>
                <a:gd name="T29" fmla="*/ 34 h 625"/>
                <a:gd name="T30" fmla="*/ 119 w 583"/>
                <a:gd name="T31" fmla="*/ 16 h 625"/>
                <a:gd name="T32" fmla="*/ 61 w 583"/>
                <a:gd name="T33" fmla="*/ 6 h 625"/>
                <a:gd name="T34" fmla="*/ 0 w 583"/>
                <a:gd name="T35" fmla="*/ 0 h 625"/>
                <a:gd name="T36" fmla="*/ 0 w 583"/>
                <a:gd name="T37" fmla="*/ 19 h 625"/>
                <a:gd name="T38" fmla="*/ 61 w 583"/>
                <a:gd name="T39" fmla="*/ 25 h 625"/>
                <a:gd name="T40" fmla="*/ 119 w 583"/>
                <a:gd name="T41" fmla="*/ 34 h 625"/>
                <a:gd name="T42" fmla="*/ 174 w 583"/>
                <a:gd name="T43" fmla="*/ 52 h 625"/>
                <a:gd name="T44" fmla="*/ 229 w 583"/>
                <a:gd name="T45" fmla="*/ 73 h 625"/>
                <a:gd name="T46" fmla="*/ 275 w 583"/>
                <a:gd name="T47" fmla="*/ 101 h 625"/>
                <a:gd name="T48" fmla="*/ 323 w 583"/>
                <a:gd name="T49" fmla="*/ 131 h 625"/>
                <a:gd name="T50" fmla="*/ 369 w 583"/>
                <a:gd name="T51" fmla="*/ 165 h 625"/>
                <a:gd name="T52" fmla="*/ 409 w 583"/>
                <a:gd name="T53" fmla="*/ 204 h 625"/>
                <a:gd name="T54" fmla="*/ 442 w 583"/>
                <a:gd name="T55" fmla="*/ 247 h 625"/>
                <a:gd name="T56" fmla="*/ 476 w 583"/>
                <a:gd name="T57" fmla="*/ 296 h 625"/>
                <a:gd name="T58" fmla="*/ 504 w 583"/>
                <a:gd name="T59" fmla="*/ 341 h 625"/>
                <a:gd name="T60" fmla="*/ 528 w 583"/>
                <a:gd name="T61" fmla="*/ 393 h 625"/>
                <a:gd name="T62" fmla="*/ 543 w 583"/>
                <a:gd name="T63" fmla="*/ 451 h 625"/>
                <a:gd name="T64" fmla="*/ 558 w 583"/>
                <a:gd name="T65" fmla="*/ 503 h 625"/>
                <a:gd name="T66" fmla="*/ 565 w 583"/>
                <a:gd name="T67" fmla="*/ 564 h 625"/>
                <a:gd name="T68" fmla="*/ 565 w 583"/>
                <a:gd name="T69" fmla="*/ 625 h 625"/>
                <a:gd name="T70" fmla="*/ 565 w 583"/>
                <a:gd name="T71" fmla="*/ 625 h 625"/>
                <a:gd name="T72" fmla="*/ 583 w 583"/>
                <a:gd name="T73" fmla="*/ 625 h 6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3"/>
                <a:gd name="T112" fmla="*/ 0 h 625"/>
                <a:gd name="T113" fmla="*/ 583 w 583"/>
                <a:gd name="T114" fmla="*/ 625 h 6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3" h="625">
                  <a:moveTo>
                    <a:pt x="583" y="625"/>
                  </a:moveTo>
                  <a:lnTo>
                    <a:pt x="583" y="625"/>
                  </a:lnTo>
                  <a:lnTo>
                    <a:pt x="583" y="564"/>
                  </a:lnTo>
                  <a:lnTo>
                    <a:pt x="577" y="503"/>
                  </a:lnTo>
                  <a:lnTo>
                    <a:pt x="562" y="445"/>
                  </a:lnTo>
                  <a:lnTo>
                    <a:pt x="546" y="387"/>
                  </a:lnTo>
                  <a:lnTo>
                    <a:pt x="522" y="335"/>
                  </a:lnTo>
                  <a:lnTo>
                    <a:pt x="494" y="284"/>
                  </a:lnTo>
                  <a:lnTo>
                    <a:pt x="461" y="235"/>
                  </a:lnTo>
                  <a:lnTo>
                    <a:pt x="421" y="192"/>
                  </a:lnTo>
                  <a:lnTo>
                    <a:pt x="381" y="153"/>
                  </a:lnTo>
                  <a:lnTo>
                    <a:pt x="336" y="113"/>
                  </a:lnTo>
                  <a:lnTo>
                    <a:pt x="287" y="83"/>
                  </a:lnTo>
                  <a:lnTo>
                    <a:pt x="235" y="55"/>
                  </a:lnTo>
                  <a:lnTo>
                    <a:pt x="180" y="34"/>
                  </a:lnTo>
                  <a:lnTo>
                    <a:pt x="119" y="16"/>
                  </a:lnTo>
                  <a:lnTo>
                    <a:pt x="61" y="6"/>
                  </a:lnTo>
                  <a:lnTo>
                    <a:pt x="0" y="0"/>
                  </a:lnTo>
                  <a:lnTo>
                    <a:pt x="0" y="19"/>
                  </a:lnTo>
                  <a:lnTo>
                    <a:pt x="61" y="25"/>
                  </a:lnTo>
                  <a:lnTo>
                    <a:pt x="119" y="34"/>
                  </a:lnTo>
                  <a:lnTo>
                    <a:pt x="174" y="52"/>
                  </a:lnTo>
                  <a:lnTo>
                    <a:pt x="229" y="73"/>
                  </a:lnTo>
                  <a:lnTo>
                    <a:pt x="275" y="101"/>
                  </a:lnTo>
                  <a:lnTo>
                    <a:pt x="323" y="131"/>
                  </a:lnTo>
                  <a:lnTo>
                    <a:pt x="369" y="165"/>
                  </a:lnTo>
                  <a:lnTo>
                    <a:pt x="409" y="204"/>
                  </a:lnTo>
                  <a:lnTo>
                    <a:pt x="442" y="247"/>
                  </a:lnTo>
                  <a:lnTo>
                    <a:pt x="476" y="296"/>
                  </a:lnTo>
                  <a:lnTo>
                    <a:pt x="504" y="341"/>
                  </a:lnTo>
                  <a:lnTo>
                    <a:pt x="528" y="393"/>
                  </a:lnTo>
                  <a:lnTo>
                    <a:pt x="543" y="451"/>
                  </a:lnTo>
                  <a:lnTo>
                    <a:pt x="558" y="503"/>
                  </a:lnTo>
                  <a:lnTo>
                    <a:pt x="565" y="564"/>
                  </a:lnTo>
                  <a:lnTo>
                    <a:pt x="565" y="625"/>
                  </a:lnTo>
                  <a:lnTo>
                    <a:pt x="583" y="6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8" name="Freeform 25"/>
            <p:cNvSpPr>
              <a:spLocks/>
            </p:cNvSpPr>
            <p:nvPr/>
          </p:nvSpPr>
          <p:spPr bwMode="auto">
            <a:xfrm>
              <a:off x="1467" y="1208"/>
              <a:ext cx="626" cy="578"/>
            </a:xfrm>
            <a:custGeom>
              <a:avLst/>
              <a:gdLst>
                <a:gd name="T0" fmla="*/ 0 w 626"/>
                <a:gd name="T1" fmla="*/ 578 h 578"/>
                <a:gd name="T2" fmla="*/ 0 w 626"/>
                <a:gd name="T3" fmla="*/ 578 h 578"/>
                <a:gd name="T4" fmla="*/ 61 w 626"/>
                <a:gd name="T5" fmla="*/ 578 h 578"/>
                <a:gd name="T6" fmla="*/ 122 w 626"/>
                <a:gd name="T7" fmla="*/ 572 h 578"/>
                <a:gd name="T8" fmla="*/ 180 w 626"/>
                <a:gd name="T9" fmla="*/ 557 h 578"/>
                <a:gd name="T10" fmla="*/ 238 w 626"/>
                <a:gd name="T11" fmla="*/ 542 h 578"/>
                <a:gd name="T12" fmla="*/ 290 w 626"/>
                <a:gd name="T13" fmla="*/ 517 h 578"/>
                <a:gd name="T14" fmla="*/ 342 w 626"/>
                <a:gd name="T15" fmla="*/ 490 h 578"/>
                <a:gd name="T16" fmla="*/ 391 w 626"/>
                <a:gd name="T17" fmla="*/ 456 h 578"/>
                <a:gd name="T18" fmla="*/ 434 w 626"/>
                <a:gd name="T19" fmla="*/ 417 h 578"/>
                <a:gd name="T20" fmla="*/ 473 w 626"/>
                <a:gd name="T21" fmla="*/ 377 h 578"/>
                <a:gd name="T22" fmla="*/ 513 w 626"/>
                <a:gd name="T23" fmla="*/ 331 h 578"/>
                <a:gd name="T24" fmla="*/ 543 w 626"/>
                <a:gd name="T25" fmla="*/ 286 h 578"/>
                <a:gd name="T26" fmla="*/ 571 w 626"/>
                <a:gd name="T27" fmla="*/ 231 h 578"/>
                <a:gd name="T28" fmla="*/ 592 w 626"/>
                <a:gd name="T29" fmla="*/ 176 h 578"/>
                <a:gd name="T30" fmla="*/ 611 w 626"/>
                <a:gd name="T31" fmla="*/ 118 h 578"/>
                <a:gd name="T32" fmla="*/ 620 w 626"/>
                <a:gd name="T33" fmla="*/ 60 h 578"/>
                <a:gd name="T34" fmla="*/ 626 w 626"/>
                <a:gd name="T35" fmla="*/ 0 h 578"/>
                <a:gd name="T36" fmla="*/ 608 w 626"/>
                <a:gd name="T37" fmla="*/ 0 h 578"/>
                <a:gd name="T38" fmla="*/ 601 w 626"/>
                <a:gd name="T39" fmla="*/ 60 h 578"/>
                <a:gd name="T40" fmla="*/ 592 w 626"/>
                <a:gd name="T41" fmla="*/ 118 h 578"/>
                <a:gd name="T42" fmla="*/ 574 w 626"/>
                <a:gd name="T43" fmla="*/ 170 h 578"/>
                <a:gd name="T44" fmla="*/ 553 w 626"/>
                <a:gd name="T45" fmla="*/ 225 h 578"/>
                <a:gd name="T46" fmla="*/ 525 w 626"/>
                <a:gd name="T47" fmla="*/ 274 h 578"/>
                <a:gd name="T48" fmla="*/ 495 w 626"/>
                <a:gd name="T49" fmla="*/ 319 h 578"/>
                <a:gd name="T50" fmla="*/ 461 w 626"/>
                <a:gd name="T51" fmla="*/ 365 h 578"/>
                <a:gd name="T52" fmla="*/ 421 w 626"/>
                <a:gd name="T53" fmla="*/ 405 h 578"/>
                <a:gd name="T54" fmla="*/ 379 w 626"/>
                <a:gd name="T55" fmla="*/ 438 h 578"/>
                <a:gd name="T56" fmla="*/ 330 w 626"/>
                <a:gd name="T57" fmla="*/ 472 h 578"/>
                <a:gd name="T58" fmla="*/ 284 w 626"/>
                <a:gd name="T59" fmla="*/ 499 h 578"/>
                <a:gd name="T60" fmla="*/ 232 w 626"/>
                <a:gd name="T61" fmla="*/ 523 h 578"/>
                <a:gd name="T62" fmla="*/ 174 w 626"/>
                <a:gd name="T63" fmla="*/ 539 h 578"/>
                <a:gd name="T64" fmla="*/ 122 w 626"/>
                <a:gd name="T65" fmla="*/ 554 h 578"/>
                <a:gd name="T66" fmla="*/ 61 w 626"/>
                <a:gd name="T67" fmla="*/ 560 h 578"/>
                <a:gd name="T68" fmla="*/ 0 w 626"/>
                <a:gd name="T69" fmla="*/ 560 h 578"/>
                <a:gd name="T70" fmla="*/ 0 w 626"/>
                <a:gd name="T71" fmla="*/ 560 h 578"/>
                <a:gd name="T72" fmla="*/ 0 w 626"/>
                <a:gd name="T73" fmla="*/ 578 h 57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6"/>
                <a:gd name="T112" fmla="*/ 0 h 578"/>
                <a:gd name="T113" fmla="*/ 626 w 626"/>
                <a:gd name="T114" fmla="*/ 578 h 57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6" h="578">
                  <a:moveTo>
                    <a:pt x="0" y="578"/>
                  </a:moveTo>
                  <a:lnTo>
                    <a:pt x="0" y="578"/>
                  </a:lnTo>
                  <a:lnTo>
                    <a:pt x="61" y="578"/>
                  </a:lnTo>
                  <a:lnTo>
                    <a:pt x="122" y="572"/>
                  </a:lnTo>
                  <a:lnTo>
                    <a:pt x="180" y="557"/>
                  </a:lnTo>
                  <a:lnTo>
                    <a:pt x="238" y="542"/>
                  </a:lnTo>
                  <a:lnTo>
                    <a:pt x="290" y="517"/>
                  </a:lnTo>
                  <a:lnTo>
                    <a:pt x="342" y="490"/>
                  </a:lnTo>
                  <a:lnTo>
                    <a:pt x="391" y="456"/>
                  </a:lnTo>
                  <a:lnTo>
                    <a:pt x="434" y="417"/>
                  </a:lnTo>
                  <a:lnTo>
                    <a:pt x="473" y="377"/>
                  </a:lnTo>
                  <a:lnTo>
                    <a:pt x="513" y="331"/>
                  </a:lnTo>
                  <a:lnTo>
                    <a:pt x="543" y="286"/>
                  </a:lnTo>
                  <a:lnTo>
                    <a:pt x="571" y="231"/>
                  </a:lnTo>
                  <a:lnTo>
                    <a:pt x="592" y="176"/>
                  </a:lnTo>
                  <a:lnTo>
                    <a:pt x="611" y="118"/>
                  </a:lnTo>
                  <a:lnTo>
                    <a:pt x="620" y="60"/>
                  </a:lnTo>
                  <a:lnTo>
                    <a:pt x="626" y="0"/>
                  </a:lnTo>
                  <a:lnTo>
                    <a:pt x="608" y="0"/>
                  </a:lnTo>
                  <a:lnTo>
                    <a:pt x="601" y="60"/>
                  </a:lnTo>
                  <a:lnTo>
                    <a:pt x="592" y="118"/>
                  </a:lnTo>
                  <a:lnTo>
                    <a:pt x="574" y="170"/>
                  </a:lnTo>
                  <a:lnTo>
                    <a:pt x="553" y="225"/>
                  </a:lnTo>
                  <a:lnTo>
                    <a:pt x="525" y="274"/>
                  </a:lnTo>
                  <a:lnTo>
                    <a:pt x="495" y="319"/>
                  </a:lnTo>
                  <a:lnTo>
                    <a:pt x="461" y="365"/>
                  </a:lnTo>
                  <a:lnTo>
                    <a:pt x="421" y="405"/>
                  </a:lnTo>
                  <a:lnTo>
                    <a:pt x="379" y="438"/>
                  </a:lnTo>
                  <a:lnTo>
                    <a:pt x="330" y="472"/>
                  </a:lnTo>
                  <a:lnTo>
                    <a:pt x="284" y="499"/>
                  </a:lnTo>
                  <a:lnTo>
                    <a:pt x="232" y="523"/>
                  </a:lnTo>
                  <a:lnTo>
                    <a:pt x="174" y="539"/>
                  </a:lnTo>
                  <a:lnTo>
                    <a:pt x="122" y="554"/>
                  </a:lnTo>
                  <a:lnTo>
                    <a:pt x="61" y="560"/>
                  </a:lnTo>
                  <a:lnTo>
                    <a:pt x="0" y="560"/>
                  </a:lnTo>
                  <a:lnTo>
                    <a:pt x="0" y="5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26"/>
            <p:cNvSpPr>
              <a:spLocks/>
            </p:cNvSpPr>
            <p:nvPr/>
          </p:nvSpPr>
          <p:spPr bwMode="auto">
            <a:xfrm>
              <a:off x="884" y="1217"/>
              <a:ext cx="583" cy="569"/>
            </a:xfrm>
            <a:custGeom>
              <a:avLst/>
              <a:gdLst>
                <a:gd name="T0" fmla="*/ 9 w 583"/>
                <a:gd name="T1" fmla="*/ 18 h 569"/>
                <a:gd name="T2" fmla="*/ 0 w 583"/>
                <a:gd name="T3" fmla="*/ 9 h 569"/>
                <a:gd name="T4" fmla="*/ 6 w 583"/>
                <a:gd name="T5" fmla="*/ 64 h 569"/>
                <a:gd name="T6" fmla="*/ 18 w 583"/>
                <a:gd name="T7" fmla="*/ 118 h 569"/>
                <a:gd name="T8" fmla="*/ 34 w 583"/>
                <a:gd name="T9" fmla="*/ 173 h 569"/>
                <a:gd name="T10" fmla="*/ 55 w 583"/>
                <a:gd name="T11" fmla="*/ 222 h 569"/>
                <a:gd name="T12" fmla="*/ 79 w 583"/>
                <a:gd name="T13" fmla="*/ 274 h 569"/>
                <a:gd name="T14" fmla="*/ 110 w 583"/>
                <a:gd name="T15" fmla="*/ 319 h 569"/>
                <a:gd name="T16" fmla="*/ 147 w 583"/>
                <a:gd name="T17" fmla="*/ 359 h 569"/>
                <a:gd name="T18" fmla="*/ 183 w 583"/>
                <a:gd name="T19" fmla="*/ 399 h 569"/>
                <a:gd name="T20" fmla="*/ 223 w 583"/>
                <a:gd name="T21" fmla="*/ 438 h 569"/>
                <a:gd name="T22" fmla="*/ 266 w 583"/>
                <a:gd name="T23" fmla="*/ 469 h 569"/>
                <a:gd name="T24" fmla="*/ 314 w 583"/>
                <a:gd name="T25" fmla="*/ 496 h 569"/>
                <a:gd name="T26" fmla="*/ 363 w 583"/>
                <a:gd name="T27" fmla="*/ 520 h 569"/>
                <a:gd name="T28" fmla="*/ 415 w 583"/>
                <a:gd name="T29" fmla="*/ 542 h 569"/>
                <a:gd name="T30" fmla="*/ 470 w 583"/>
                <a:gd name="T31" fmla="*/ 554 h 569"/>
                <a:gd name="T32" fmla="*/ 525 w 583"/>
                <a:gd name="T33" fmla="*/ 566 h 569"/>
                <a:gd name="T34" fmla="*/ 583 w 583"/>
                <a:gd name="T35" fmla="*/ 569 h 569"/>
                <a:gd name="T36" fmla="*/ 583 w 583"/>
                <a:gd name="T37" fmla="*/ 551 h 569"/>
                <a:gd name="T38" fmla="*/ 525 w 583"/>
                <a:gd name="T39" fmla="*/ 548 h 569"/>
                <a:gd name="T40" fmla="*/ 470 w 583"/>
                <a:gd name="T41" fmla="*/ 536 h 569"/>
                <a:gd name="T42" fmla="*/ 421 w 583"/>
                <a:gd name="T43" fmla="*/ 523 h 569"/>
                <a:gd name="T44" fmla="*/ 369 w 583"/>
                <a:gd name="T45" fmla="*/ 502 h 569"/>
                <a:gd name="T46" fmla="*/ 321 w 583"/>
                <a:gd name="T47" fmla="*/ 478 h 569"/>
                <a:gd name="T48" fmla="*/ 278 w 583"/>
                <a:gd name="T49" fmla="*/ 450 h 569"/>
                <a:gd name="T50" fmla="*/ 235 w 583"/>
                <a:gd name="T51" fmla="*/ 420 h 569"/>
                <a:gd name="T52" fmla="*/ 195 w 583"/>
                <a:gd name="T53" fmla="*/ 386 h 569"/>
                <a:gd name="T54" fmla="*/ 159 w 583"/>
                <a:gd name="T55" fmla="*/ 347 h 569"/>
                <a:gd name="T56" fmla="*/ 128 w 583"/>
                <a:gd name="T57" fmla="*/ 307 h 569"/>
                <a:gd name="T58" fmla="*/ 98 w 583"/>
                <a:gd name="T59" fmla="*/ 262 h 569"/>
                <a:gd name="T60" fmla="*/ 73 w 583"/>
                <a:gd name="T61" fmla="*/ 216 h 569"/>
                <a:gd name="T62" fmla="*/ 52 w 583"/>
                <a:gd name="T63" fmla="*/ 167 h 569"/>
                <a:gd name="T64" fmla="*/ 37 w 583"/>
                <a:gd name="T65" fmla="*/ 118 h 569"/>
                <a:gd name="T66" fmla="*/ 24 w 583"/>
                <a:gd name="T67" fmla="*/ 64 h 569"/>
                <a:gd name="T68" fmla="*/ 18 w 583"/>
                <a:gd name="T69" fmla="*/ 9 h 569"/>
                <a:gd name="T70" fmla="*/ 9 w 583"/>
                <a:gd name="T71" fmla="*/ 0 h 569"/>
                <a:gd name="T72" fmla="*/ 9 w 583"/>
                <a:gd name="T73" fmla="*/ 18 h 5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3"/>
                <a:gd name="T112" fmla="*/ 0 h 569"/>
                <a:gd name="T113" fmla="*/ 583 w 583"/>
                <a:gd name="T114" fmla="*/ 569 h 56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3" h="569">
                  <a:moveTo>
                    <a:pt x="9" y="18"/>
                  </a:moveTo>
                  <a:lnTo>
                    <a:pt x="0" y="9"/>
                  </a:lnTo>
                  <a:lnTo>
                    <a:pt x="6" y="64"/>
                  </a:lnTo>
                  <a:lnTo>
                    <a:pt x="18" y="118"/>
                  </a:lnTo>
                  <a:lnTo>
                    <a:pt x="34" y="173"/>
                  </a:lnTo>
                  <a:lnTo>
                    <a:pt x="55" y="222"/>
                  </a:lnTo>
                  <a:lnTo>
                    <a:pt x="79" y="274"/>
                  </a:lnTo>
                  <a:lnTo>
                    <a:pt x="110" y="319"/>
                  </a:lnTo>
                  <a:lnTo>
                    <a:pt x="147" y="359"/>
                  </a:lnTo>
                  <a:lnTo>
                    <a:pt x="183" y="399"/>
                  </a:lnTo>
                  <a:lnTo>
                    <a:pt x="223" y="438"/>
                  </a:lnTo>
                  <a:lnTo>
                    <a:pt x="266" y="469"/>
                  </a:lnTo>
                  <a:lnTo>
                    <a:pt x="314" y="496"/>
                  </a:lnTo>
                  <a:lnTo>
                    <a:pt x="363" y="520"/>
                  </a:lnTo>
                  <a:lnTo>
                    <a:pt x="415" y="542"/>
                  </a:lnTo>
                  <a:lnTo>
                    <a:pt x="470" y="554"/>
                  </a:lnTo>
                  <a:lnTo>
                    <a:pt x="525" y="566"/>
                  </a:lnTo>
                  <a:lnTo>
                    <a:pt x="583" y="569"/>
                  </a:lnTo>
                  <a:lnTo>
                    <a:pt x="583" y="551"/>
                  </a:lnTo>
                  <a:lnTo>
                    <a:pt x="525" y="548"/>
                  </a:lnTo>
                  <a:lnTo>
                    <a:pt x="470" y="536"/>
                  </a:lnTo>
                  <a:lnTo>
                    <a:pt x="421" y="523"/>
                  </a:lnTo>
                  <a:lnTo>
                    <a:pt x="369" y="502"/>
                  </a:lnTo>
                  <a:lnTo>
                    <a:pt x="321" y="478"/>
                  </a:lnTo>
                  <a:lnTo>
                    <a:pt x="278" y="450"/>
                  </a:lnTo>
                  <a:lnTo>
                    <a:pt x="235" y="420"/>
                  </a:lnTo>
                  <a:lnTo>
                    <a:pt x="195" y="386"/>
                  </a:lnTo>
                  <a:lnTo>
                    <a:pt x="159" y="347"/>
                  </a:lnTo>
                  <a:lnTo>
                    <a:pt x="128" y="307"/>
                  </a:lnTo>
                  <a:lnTo>
                    <a:pt x="98" y="262"/>
                  </a:lnTo>
                  <a:lnTo>
                    <a:pt x="73" y="216"/>
                  </a:lnTo>
                  <a:lnTo>
                    <a:pt x="52" y="167"/>
                  </a:lnTo>
                  <a:lnTo>
                    <a:pt x="37" y="118"/>
                  </a:lnTo>
                  <a:lnTo>
                    <a:pt x="24" y="64"/>
                  </a:lnTo>
                  <a:lnTo>
                    <a:pt x="18" y="9"/>
                  </a:lnTo>
                  <a:lnTo>
                    <a:pt x="9" y="0"/>
                  </a:lnTo>
                  <a:lnTo>
                    <a:pt x="9"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27"/>
            <p:cNvSpPr>
              <a:spLocks/>
            </p:cNvSpPr>
            <p:nvPr/>
          </p:nvSpPr>
          <p:spPr bwMode="auto">
            <a:xfrm>
              <a:off x="768" y="1214"/>
              <a:ext cx="125" cy="21"/>
            </a:xfrm>
            <a:custGeom>
              <a:avLst/>
              <a:gdLst>
                <a:gd name="T0" fmla="*/ 0 w 125"/>
                <a:gd name="T1" fmla="*/ 9 h 21"/>
                <a:gd name="T2" fmla="*/ 12 w 125"/>
                <a:gd name="T3" fmla="*/ 18 h 21"/>
                <a:gd name="T4" fmla="*/ 125 w 125"/>
                <a:gd name="T5" fmla="*/ 21 h 21"/>
                <a:gd name="T6" fmla="*/ 125 w 125"/>
                <a:gd name="T7" fmla="*/ 3 h 21"/>
                <a:gd name="T8" fmla="*/ 12 w 125"/>
                <a:gd name="T9" fmla="*/ 0 h 21"/>
                <a:gd name="T10" fmla="*/ 24 w 125"/>
                <a:gd name="T11" fmla="*/ 9 h 21"/>
                <a:gd name="T12" fmla="*/ 0 w 125"/>
                <a:gd name="T13" fmla="*/ 9 h 21"/>
                <a:gd name="T14" fmla="*/ 0 w 125"/>
                <a:gd name="T15" fmla="*/ 18 h 21"/>
                <a:gd name="T16" fmla="*/ 12 w 125"/>
                <a:gd name="T17" fmla="*/ 21 h 21"/>
                <a:gd name="T18" fmla="*/ 0 w 125"/>
                <a:gd name="T19" fmla="*/ 9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21"/>
                <a:gd name="T32" fmla="*/ 125 w 125"/>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21">
                  <a:moveTo>
                    <a:pt x="0" y="9"/>
                  </a:moveTo>
                  <a:lnTo>
                    <a:pt x="12" y="18"/>
                  </a:lnTo>
                  <a:lnTo>
                    <a:pt x="125" y="21"/>
                  </a:lnTo>
                  <a:lnTo>
                    <a:pt x="125" y="3"/>
                  </a:lnTo>
                  <a:lnTo>
                    <a:pt x="12" y="0"/>
                  </a:lnTo>
                  <a:lnTo>
                    <a:pt x="24" y="9"/>
                  </a:lnTo>
                  <a:lnTo>
                    <a:pt x="0" y="9"/>
                  </a:lnTo>
                  <a:lnTo>
                    <a:pt x="0" y="18"/>
                  </a:lnTo>
                  <a:lnTo>
                    <a:pt x="12" y="21"/>
                  </a:ln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 name="Freeform 28"/>
            <p:cNvSpPr>
              <a:spLocks/>
            </p:cNvSpPr>
            <p:nvPr/>
          </p:nvSpPr>
          <p:spPr bwMode="auto">
            <a:xfrm>
              <a:off x="768" y="1150"/>
              <a:ext cx="24" cy="73"/>
            </a:xfrm>
            <a:custGeom>
              <a:avLst/>
              <a:gdLst>
                <a:gd name="T0" fmla="*/ 12 w 24"/>
                <a:gd name="T1" fmla="*/ 3 h 73"/>
                <a:gd name="T2" fmla="*/ 0 w 24"/>
                <a:gd name="T3" fmla="*/ 12 h 73"/>
                <a:gd name="T4" fmla="*/ 0 w 24"/>
                <a:gd name="T5" fmla="*/ 73 h 73"/>
                <a:gd name="T6" fmla="*/ 24 w 24"/>
                <a:gd name="T7" fmla="*/ 73 h 73"/>
                <a:gd name="T8" fmla="*/ 24 w 24"/>
                <a:gd name="T9" fmla="*/ 12 h 73"/>
                <a:gd name="T10" fmla="*/ 12 w 24"/>
                <a:gd name="T11" fmla="*/ 21 h 73"/>
                <a:gd name="T12" fmla="*/ 12 w 24"/>
                <a:gd name="T13" fmla="*/ 3 h 73"/>
                <a:gd name="T14" fmla="*/ 0 w 24"/>
                <a:gd name="T15" fmla="*/ 0 h 73"/>
                <a:gd name="T16" fmla="*/ 0 w 24"/>
                <a:gd name="T17" fmla="*/ 12 h 73"/>
                <a:gd name="T18" fmla="*/ 12 w 24"/>
                <a:gd name="T19" fmla="*/ 3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73"/>
                <a:gd name="T32" fmla="*/ 24 w 24"/>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73">
                  <a:moveTo>
                    <a:pt x="12" y="3"/>
                  </a:moveTo>
                  <a:lnTo>
                    <a:pt x="0" y="12"/>
                  </a:lnTo>
                  <a:lnTo>
                    <a:pt x="0" y="73"/>
                  </a:lnTo>
                  <a:lnTo>
                    <a:pt x="24" y="73"/>
                  </a:lnTo>
                  <a:lnTo>
                    <a:pt x="24" y="12"/>
                  </a:lnTo>
                  <a:lnTo>
                    <a:pt x="12" y="21"/>
                  </a:lnTo>
                  <a:lnTo>
                    <a:pt x="12" y="3"/>
                  </a:lnTo>
                  <a:lnTo>
                    <a:pt x="0" y="0"/>
                  </a:lnTo>
                  <a:lnTo>
                    <a:pt x="0" y="12"/>
                  </a:lnTo>
                  <a:lnTo>
                    <a:pt x="12"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 name="Freeform 29"/>
            <p:cNvSpPr>
              <a:spLocks/>
            </p:cNvSpPr>
            <p:nvPr/>
          </p:nvSpPr>
          <p:spPr bwMode="auto">
            <a:xfrm>
              <a:off x="780" y="1153"/>
              <a:ext cx="202" cy="24"/>
            </a:xfrm>
            <a:custGeom>
              <a:avLst/>
              <a:gdLst>
                <a:gd name="T0" fmla="*/ 199 w 202"/>
                <a:gd name="T1" fmla="*/ 15 h 24"/>
                <a:gd name="T2" fmla="*/ 189 w 202"/>
                <a:gd name="T3" fmla="*/ 6 h 24"/>
                <a:gd name="T4" fmla="*/ 0 w 202"/>
                <a:gd name="T5" fmla="*/ 0 h 24"/>
                <a:gd name="T6" fmla="*/ 0 w 202"/>
                <a:gd name="T7" fmla="*/ 18 h 24"/>
                <a:gd name="T8" fmla="*/ 189 w 202"/>
                <a:gd name="T9" fmla="*/ 24 h 24"/>
                <a:gd name="T10" fmla="*/ 180 w 202"/>
                <a:gd name="T11" fmla="*/ 15 h 24"/>
                <a:gd name="T12" fmla="*/ 199 w 202"/>
                <a:gd name="T13" fmla="*/ 15 h 24"/>
                <a:gd name="T14" fmla="*/ 202 w 202"/>
                <a:gd name="T15" fmla="*/ 6 h 24"/>
                <a:gd name="T16" fmla="*/ 189 w 202"/>
                <a:gd name="T17" fmla="*/ 6 h 24"/>
                <a:gd name="T18" fmla="*/ 199 w 202"/>
                <a:gd name="T19" fmla="*/ 15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4"/>
                <a:gd name="T32" fmla="*/ 202 w 202"/>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4">
                  <a:moveTo>
                    <a:pt x="199" y="15"/>
                  </a:moveTo>
                  <a:lnTo>
                    <a:pt x="189" y="6"/>
                  </a:lnTo>
                  <a:lnTo>
                    <a:pt x="0" y="0"/>
                  </a:lnTo>
                  <a:lnTo>
                    <a:pt x="0" y="18"/>
                  </a:lnTo>
                  <a:lnTo>
                    <a:pt x="189" y="24"/>
                  </a:lnTo>
                  <a:lnTo>
                    <a:pt x="180" y="15"/>
                  </a:lnTo>
                  <a:lnTo>
                    <a:pt x="199" y="15"/>
                  </a:lnTo>
                  <a:lnTo>
                    <a:pt x="202" y="6"/>
                  </a:lnTo>
                  <a:lnTo>
                    <a:pt x="189" y="6"/>
                  </a:lnTo>
                  <a:lnTo>
                    <a:pt x="199"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3" name="Freeform 30"/>
            <p:cNvSpPr>
              <a:spLocks/>
            </p:cNvSpPr>
            <p:nvPr/>
          </p:nvSpPr>
          <p:spPr bwMode="auto">
            <a:xfrm>
              <a:off x="960" y="1168"/>
              <a:ext cx="510" cy="542"/>
            </a:xfrm>
            <a:custGeom>
              <a:avLst/>
              <a:gdLst>
                <a:gd name="T0" fmla="*/ 510 w 510"/>
                <a:gd name="T1" fmla="*/ 524 h 542"/>
                <a:gd name="T2" fmla="*/ 510 w 510"/>
                <a:gd name="T3" fmla="*/ 524 h 542"/>
                <a:gd name="T4" fmla="*/ 458 w 510"/>
                <a:gd name="T5" fmla="*/ 518 h 542"/>
                <a:gd name="T6" fmla="*/ 406 w 510"/>
                <a:gd name="T7" fmla="*/ 508 h 542"/>
                <a:gd name="T8" fmla="*/ 361 w 510"/>
                <a:gd name="T9" fmla="*/ 493 h 542"/>
                <a:gd name="T10" fmla="*/ 312 w 510"/>
                <a:gd name="T11" fmla="*/ 475 h 542"/>
                <a:gd name="T12" fmla="*/ 272 w 510"/>
                <a:gd name="T13" fmla="*/ 451 h 542"/>
                <a:gd name="T14" fmla="*/ 229 w 510"/>
                <a:gd name="T15" fmla="*/ 423 h 542"/>
                <a:gd name="T16" fmla="*/ 190 w 510"/>
                <a:gd name="T17" fmla="*/ 393 h 542"/>
                <a:gd name="T18" fmla="*/ 156 w 510"/>
                <a:gd name="T19" fmla="*/ 362 h 542"/>
                <a:gd name="T20" fmla="*/ 125 w 510"/>
                <a:gd name="T21" fmla="*/ 326 h 542"/>
                <a:gd name="T22" fmla="*/ 98 w 510"/>
                <a:gd name="T23" fmla="*/ 283 h 542"/>
                <a:gd name="T24" fmla="*/ 74 w 510"/>
                <a:gd name="T25" fmla="*/ 244 h 542"/>
                <a:gd name="T26" fmla="*/ 52 w 510"/>
                <a:gd name="T27" fmla="*/ 198 h 542"/>
                <a:gd name="T28" fmla="*/ 37 w 510"/>
                <a:gd name="T29" fmla="*/ 149 h 542"/>
                <a:gd name="T30" fmla="*/ 25 w 510"/>
                <a:gd name="T31" fmla="*/ 104 h 542"/>
                <a:gd name="T32" fmla="*/ 19 w 510"/>
                <a:gd name="T33" fmla="*/ 52 h 542"/>
                <a:gd name="T34" fmla="*/ 19 w 510"/>
                <a:gd name="T35" fmla="*/ 0 h 542"/>
                <a:gd name="T36" fmla="*/ 0 w 510"/>
                <a:gd name="T37" fmla="*/ 0 h 542"/>
                <a:gd name="T38" fmla="*/ 0 w 510"/>
                <a:gd name="T39" fmla="*/ 52 h 542"/>
                <a:gd name="T40" fmla="*/ 6 w 510"/>
                <a:gd name="T41" fmla="*/ 104 h 542"/>
                <a:gd name="T42" fmla="*/ 19 w 510"/>
                <a:gd name="T43" fmla="*/ 155 h 542"/>
                <a:gd name="T44" fmla="*/ 34 w 510"/>
                <a:gd name="T45" fmla="*/ 204 h 542"/>
                <a:gd name="T46" fmla="*/ 55 w 510"/>
                <a:gd name="T47" fmla="*/ 250 h 542"/>
                <a:gd name="T48" fmla="*/ 80 w 510"/>
                <a:gd name="T49" fmla="*/ 295 h 542"/>
                <a:gd name="T50" fmla="*/ 107 w 510"/>
                <a:gd name="T51" fmla="*/ 338 h 542"/>
                <a:gd name="T52" fmla="*/ 144 w 510"/>
                <a:gd name="T53" fmla="*/ 375 h 542"/>
                <a:gd name="T54" fmla="*/ 177 w 510"/>
                <a:gd name="T55" fmla="*/ 411 h 542"/>
                <a:gd name="T56" fmla="*/ 217 w 510"/>
                <a:gd name="T57" fmla="*/ 441 h 542"/>
                <a:gd name="T58" fmla="*/ 260 w 510"/>
                <a:gd name="T59" fmla="*/ 469 h 542"/>
                <a:gd name="T60" fmla="*/ 306 w 510"/>
                <a:gd name="T61" fmla="*/ 493 h 542"/>
                <a:gd name="T62" fmla="*/ 354 w 510"/>
                <a:gd name="T63" fmla="*/ 512 h 542"/>
                <a:gd name="T64" fmla="*/ 406 w 510"/>
                <a:gd name="T65" fmla="*/ 527 h 542"/>
                <a:gd name="T66" fmla="*/ 458 w 510"/>
                <a:gd name="T67" fmla="*/ 536 h 542"/>
                <a:gd name="T68" fmla="*/ 510 w 510"/>
                <a:gd name="T69" fmla="*/ 542 h 542"/>
                <a:gd name="T70" fmla="*/ 510 w 510"/>
                <a:gd name="T71" fmla="*/ 542 h 542"/>
                <a:gd name="T72" fmla="*/ 510 w 510"/>
                <a:gd name="T73" fmla="*/ 52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0"/>
                <a:gd name="T112" fmla="*/ 0 h 542"/>
                <a:gd name="T113" fmla="*/ 510 w 510"/>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0" h="542">
                  <a:moveTo>
                    <a:pt x="510" y="524"/>
                  </a:moveTo>
                  <a:lnTo>
                    <a:pt x="510" y="524"/>
                  </a:lnTo>
                  <a:lnTo>
                    <a:pt x="458" y="518"/>
                  </a:lnTo>
                  <a:lnTo>
                    <a:pt x="406" y="508"/>
                  </a:lnTo>
                  <a:lnTo>
                    <a:pt x="361" y="493"/>
                  </a:lnTo>
                  <a:lnTo>
                    <a:pt x="312" y="475"/>
                  </a:lnTo>
                  <a:lnTo>
                    <a:pt x="272" y="451"/>
                  </a:lnTo>
                  <a:lnTo>
                    <a:pt x="229" y="423"/>
                  </a:lnTo>
                  <a:lnTo>
                    <a:pt x="190" y="393"/>
                  </a:lnTo>
                  <a:lnTo>
                    <a:pt x="156" y="362"/>
                  </a:lnTo>
                  <a:lnTo>
                    <a:pt x="125" y="326"/>
                  </a:lnTo>
                  <a:lnTo>
                    <a:pt x="98" y="283"/>
                  </a:lnTo>
                  <a:lnTo>
                    <a:pt x="74" y="244"/>
                  </a:lnTo>
                  <a:lnTo>
                    <a:pt x="52" y="198"/>
                  </a:lnTo>
                  <a:lnTo>
                    <a:pt x="37" y="149"/>
                  </a:lnTo>
                  <a:lnTo>
                    <a:pt x="25" y="104"/>
                  </a:lnTo>
                  <a:lnTo>
                    <a:pt x="19" y="52"/>
                  </a:lnTo>
                  <a:lnTo>
                    <a:pt x="19" y="0"/>
                  </a:lnTo>
                  <a:lnTo>
                    <a:pt x="0" y="0"/>
                  </a:lnTo>
                  <a:lnTo>
                    <a:pt x="0" y="52"/>
                  </a:lnTo>
                  <a:lnTo>
                    <a:pt x="6" y="104"/>
                  </a:lnTo>
                  <a:lnTo>
                    <a:pt x="19" y="155"/>
                  </a:lnTo>
                  <a:lnTo>
                    <a:pt x="34" y="204"/>
                  </a:lnTo>
                  <a:lnTo>
                    <a:pt x="55" y="250"/>
                  </a:lnTo>
                  <a:lnTo>
                    <a:pt x="80" y="295"/>
                  </a:lnTo>
                  <a:lnTo>
                    <a:pt x="107" y="338"/>
                  </a:lnTo>
                  <a:lnTo>
                    <a:pt x="144" y="375"/>
                  </a:lnTo>
                  <a:lnTo>
                    <a:pt x="177" y="411"/>
                  </a:lnTo>
                  <a:lnTo>
                    <a:pt x="217" y="441"/>
                  </a:lnTo>
                  <a:lnTo>
                    <a:pt x="260" y="469"/>
                  </a:lnTo>
                  <a:lnTo>
                    <a:pt x="306" y="493"/>
                  </a:lnTo>
                  <a:lnTo>
                    <a:pt x="354" y="512"/>
                  </a:lnTo>
                  <a:lnTo>
                    <a:pt x="406" y="527"/>
                  </a:lnTo>
                  <a:lnTo>
                    <a:pt x="458" y="536"/>
                  </a:lnTo>
                  <a:lnTo>
                    <a:pt x="510" y="542"/>
                  </a:lnTo>
                  <a:lnTo>
                    <a:pt x="510" y="5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 name="Freeform 31"/>
            <p:cNvSpPr>
              <a:spLocks/>
            </p:cNvSpPr>
            <p:nvPr/>
          </p:nvSpPr>
          <p:spPr bwMode="auto">
            <a:xfrm>
              <a:off x="1470" y="1205"/>
              <a:ext cx="547" cy="505"/>
            </a:xfrm>
            <a:custGeom>
              <a:avLst/>
              <a:gdLst>
                <a:gd name="T0" fmla="*/ 528 w 547"/>
                <a:gd name="T1" fmla="*/ 0 h 505"/>
                <a:gd name="T2" fmla="*/ 528 w 547"/>
                <a:gd name="T3" fmla="*/ 0 h 505"/>
                <a:gd name="T4" fmla="*/ 525 w 547"/>
                <a:gd name="T5" fmla="*/ 51 h 505"/>
                <a:gd name="T6" fmla="*/ 513 w 547"/>
                <a:gd name="T7" fmla="*/ 103 h 505"/>
                <a:gd name="T8" fmla="*/ 501 w 547"/>
                <a:gd name="T9" fmla="*/ 149 h 505"/>
                <a:gd name="T10" fmla="*/ 479 w 547"/>
                <a:gd name="T11" fmla="*/ 194 h 505"/>
                <a:gd name="T12" fmla="*/ 458 w 547"/>
                <a:gd name="T13" fmla="*/ 240 h 505"/>
                <a:gd name="T14" fmla="*/ 431 w 547"/>
                <a:gd name="T15" fmla="*/ 277 h 505"/>
                <a:gd name="T16" fmla="*/ 403 w 547"/>
                <a:gd name="T17" fmla="*/ 316 h 505"/>
                <a:gd name="T18" fmla="*/ 366 w 547"/>
                <a:gd name="T19" fmla="*/ 350 h 505"/>
                <a:gd name="T20" fmla="*/ 330 w 547"/>
                <a:gd name="T21" fmla="*/ 380 h 505"/>
                <a:gd name="T22" fmla="*/ 287 w 547"/>
                <a:gd name="T23" fmla="*/ 408 h 505"/>
                <a:gd name="T24" fmla="*/ 247 w 547"/>
                <a:gd name="T25" fmla="*/ 432 h 505"/>
                <a:gd name="T26" fmla="*/ 202 w 547"/>
                <a:gd name="T27" fmla="*/ 453 h 505"/>
                <a:gd name="T28" fmla="*/ 153 w 547"/>
                <a:gd name="T29" fmla="*/ 468 h 505"/>
                <a:gd name="T30" fmla="*/ 104 w 547"/>
                <a:gd name="T31" fmla="*/ 481 h 505"/>
                <a:gd name="T32" fmla="*/ 52 w 547"/>
                <a:gd name="T33" fmla="*/ 487 h 505"/>
                <a:gd name="T34" fmla="*/ 0 w 547"/>
                <a:gd name="T35" fmla="*/ 487 h 505"/>
                <a:gd name="T36" fmla="*/ 0 w 547"/>
                <a:gd name="T37" fmla="*/ 505 h 505"/>
                <a:gd name="T38" fmla="*/ 52 w 547"/>
                <a:gd name="T39" fmla="*/ 505 h 505"/>
                <a:gd name="T40" fmla="*/ 104 w 547"/>
                <a:gd name="T41" fmla="*/ 499 h 505"/>
                <a:gd name="T42" fmla="*/ 159 w 547"/>
                <a:gd name="T43" fmla="*/ 487 h 505"/>
                <a:gd name="T44" fmla="*/ 208 w 547"/>
                <a:gd name="T45" fmla="*/ 471 h 505"/>
                <a:gd name="T46" fmla="*/ 254 w 547"/>
                <a:gd name="T47" fmla="*/ 450 h 505"/>
                <a:gd name="T48" fmla="*/ 299 w 547"/>
                <a:gd name="T49" fmla="*/ 426 h 505"/>
                <a:gd name="T50" fmla="*/ 342 w 547"/>
                <a:gd name="T51" fmla="*/ 398 h 505"/>
                <a:gd name="T52" fmla="*/ 379 w 547"/>
                <a:gd name="T53" fmla="*/ 362 h 505"/>
                <a:gd name="T54" fmla="*/ 415 w 547"/>
                <a:gd name="T55" fmla="*/ 328 h 505"/>
                <a:gd name="T56" fmla="*/ 449 w 547"/>
                <a:gd name="T57" fmla="*/ 289 h 505"/>
                <a:gd name="T58" fmla="*/ 476 w 547"/>
                <a:gd name="T59" fmla="*/ 246 h 505"/>
                <a:gd name="T60" fmla="*/ 498 w 547"/>
                <a:gd name="T61" fmla="*/ 200 h 505"/>
                <a:gd name="T62" fmla="*/ 519 w 547"/>
                <a:gd name="T63" fmla="*/ 155 h 505"/>
                <a:gd name="T64" fmla="*/ 531 w 547"/>
                <a:gd name="T65" fmla="*/ 103 h 505"/>
                <a:gd name="T66" fmla="*/ 544 w 547"/>
                <a:gd name="T67" fmla="*/ 51 h 505"/>
                <a:gd name="T68" fmla="*/ 547 w 547"/>
                <a:gd name="T69" fmla="*/ 0 h 505"/>
                <a:gd name="T70" fmla="*/ 547 w 547"/>
                <a:gd name="T71" fmla="*/ 0 h 505"/>
                <a:gd name="T72" fmla="*/ 528 w 547"/>
                <a:gd name="T73" fmla="*/ 0 h 5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7"/>
                <a:gd name="T112" fmla="*/ 0 h 505"/>
                <a:gd name="T113" fmla="*/ 547 w 547"/>
                <a:gd name="T114" fmla="*/ 505 h 5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7" h="505">
                  <a:moveTo>
                    <a:pt x="528" y="0"/>
                  </a:moveTo>
                  <a:lnTo>
                    <a:pt x="528" y="0"/>
                  </a:lnTo>
                  <a:lnTo>
                    <a:pt x="525" y="51"/>
                  </a:lnTo>
                  <a:lnTo>
                    <a:pt x="513" y="103"/>
                  </a:lnTo>
                  <a:lnTo>
                    <a:pt x="501" y="149"/>
                  </a:lnTo>
                  <a:lnTo>
                    <a:pt x="479" y="194"/>
                  </a:lnTo>
                  <a:lnTo>
                    <a:pt x="458" y="240"/>
                  </a:lnTo>
                  <a:lnTo>
                    <a:pt x="431" y="277"/>
                  </a:lnTo>
                  <a:lnTo>
                    <a:pt x="403" y="316"/>
                  </a:lnTo>
                  <a:lnTo>
                    <a:pt x="366" y="350"/>
                  </a:lnTo>
                  <a:lnTo>
                    <a:pt x="330" y="380"/>
                  </a:lnTo>
                  <a:lnTo>
                    <a:pt x="287" y="408"/>
                  </a:lnTo>
                  <a:lnTo>
                    <a:pt x="247" y="432"/>
                  </a:lnTo>
                  <a:lnTo>
                    <a:pt x="202" y="453"/>
                  </a:lnTo>
                  <a:lnTo>
                    <a:pt x="153" y="468"/>
                  </a:lnTo>
                  <a:lnTo>
                    <a:pt x="104" y="481"/>
                  </a:lnTo>
                  <a:lnTo>
                    <a:pt x="52" y="487"/>
                  </a:lnTo>
                  <a:lnTo>
                    <a:pt x="0" y="487"/>
                  </a:lnTo>
                  <a:lnTo>
                    <a:pt x="0" y="505"/>
                  </a:lnTo>
                  <a:lnTo>
                    <a:pt x="52" y="505"/>
                  </a:lnTo>
                  <a:lnTo>
                    <a:pt x="104" y="499"/>
                  </a:lnTo>
                  <a:lnTo>
                    <a:pt x="159" y="487"/>
                  </a:lnTo>
                  <a:lnTo>
                    <a:pt x="208" y="471"/>
                  </a:lnTo>
                  <a:lnTo>
                    <a:pt x="254" y="450"/>
                  </a:lnTo>
                  <a:lnTo>
                    <a:pt x="299" y="426"/>
                  </a:lnTo>
                  <a:lnTo>
                    <a:pt x="342" y="398"/>
                  </a:lnTo>
                  <a:lnTo>
                    <a:pt x="379" y="362"/>
                  </a:lnTo>
                  <a:lnTo>
                    <a:pt x="415" y="328"/>
                  </a:lnTo>
                  <a:lnTo>
                    <a:pt x="449" y="289"/>
                  </a:lnTo>
                  <a:lnTo>
                    <a:pt x="476" y="246"/>
                  </a:lnTo>
                  <a:lnTo>
                    <a:pt x="498" y="200"/>
                  </a:lnTo>
                  <a:lnTo>
                    <a:pt x="519" y="155"/>
                  </a:lnTo>
                  <a:lnTo>
                    <a:pt x="531" y="103"/>
                  </a:lnTo>
                  <a:lnTo>
                    <a:pt x="544" y="51"/>
                  </a:lnTo>
                  <a:lnTo>
                    <a:pt x="547" y="0"/>
                  </a:lnTo>
                  <a:lnTo>
                    <a:pt x="5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5" name="Freeform 32"/>
            <p:cNvSpPr>
              <a:spLocks/>
            </p:cNvSpPr>
            <p:nvPr/>
          </p:nvSpPr>
          <p:spPr bwMode="auto">
            <a:xfrm>
              <a:off x="1507" y="659"/>
              <a:ext cx="510" cy="546"/>
            </a:xfrm>
            <a:custGeom>
              <a:avLst/>
              <a:gdLst>
                <a:gd name="T0" fmla="*/ 0 w 510"/>
                <a:gd name="T1" fmla="*/ 19 h 546"/>
                <a:gd name="T2" fmla="*/ 0 w 510"/>
                <a:gd name="T3" fmla="*/ 19 h 546"/>
                <a:gd name="T4" fmla="*/ 52 w 510"/>
                <a:gd name="T5" fmla="*/ 22 h 546"/>
                <a:gd name="T6" fmla="*/ 104 w 510"/>
                <a:gd name="T7" fmla="*/ 34 h 546"/>
                <a:gd name="T8" fmla="*/ 149 w 510"/>
                <a:gd name="T9" fmla="*/ 46 h 546"/>
                <a:gd name="T10" fmla="*/ 198 w 510"/>
                <a:gd name="T11" fmla="*/ 67 h 546"/>
                <a:gd name="T12" fmla="*/ 241 w 510"/>
                <a:gd name="T13" fmla="*/ 89 h 546"/>
                <a:gd name="T14" fmla="*/ 281 w 510"/>
                <a:gd name="T15" fmla="*/ 116 h 546"/>
                <a:gd name="T16" fmla="*/ 320 w 510"/>
                <a:gd name="T17" fmla="*/ 144 h 546"/>
                <a:gd name="T18" fmla="*/ 354 w 510"/>
                <a:gd name="T19" fmla="*/ 180 h 546"/>
                <a:gd name="T20" fmla="*/ 384 w 510"/>
                <a:gd name="T21" fmla="*/ 217 h 546"/>
                <a:gd name="T22" fmla="*/ 412 w 510"/>
                <a:gd name="T23" fmla="*/ 259 h 546"/>
                <a:gd name="T24" fmla="*/ 436 w 510"/>
                <a:gd name="T25" fmla="*/ 299 h 546"/>
                <a:gd name="T26" fmla="*/ 458 w 510"/>
                <a:gd name="T27" fmla="*/ 345 h 546"/>
                <a:gd name="T28" fmla="*/ 473 w 510"/>
                <a:gd name="T29" fmla="*/ 393 h 546"/>
                <a:gd name="T30" fmla="*/ 485 w 510"/>
                <a:gd name="T31" fmla="*/ 442 h 546"/>
                <a:gd name="T32" fmla="*/ 491 w 510"/>
                <a:gd name="T33" fmla="*/ 494 h 546"/>
                <a:gd name="T34" fmla="*/ 491 w 510"/>
                <a:gd name="T35" fmla="*/ 546 h 546"/>
                <a:gd name="T36" fmla="*/ 510 w 510"/>
                <a:gd name="T37" fmla="*/ 546 h 546"/>
                <a:gd name="T38" fmla="*/ 510 w 510"/>
                <a:gd name="T39" fmla="*/ 494 h 546"/>
                <a:gd name="T40" fmla="*/ 503 w 510"/>
                <a:gd name="T41" fmla="*/ 442 h 546"/>
                <a:gd name="T42" fmla="*/ 491 w 510"/>
                <a:gd name="T43" fmla="*/ 387 h 546"/>
                <a:gd name="T44" fmla="*/ 476 w 510"/>
                <a:gd name="T45" fmla="*/ 338 h 546"/>
                <a:gd name="T46" fmla="*/ 455 w 510"/>
                <a:gd name="T47" fmla="*/ 293 h 546"/>
                <a:gd name="T48" fmla="*/ 430 w 510"/>
                <a:gd name="T49" fmla="*/ 247 h 546"/>
                <a:gd name="T50" fmla="*/ 403 w 510"/>
                <a:gd name="T51" fmla="*/ 204 h 546"/>
                <a:gd name="T52" fmla="*/ 366 w 510"/>
                <a:gd name="T53" fmla="*/ 168 h 546"/>
                <a:gd name="T54" fmla="*/ 333 w 510"/>
                <a:gd name="T55" fmla="*/ 131 h 546"/>
                <a:gd name="T56" fmla="*/ 293 w 510"/>
                <a:gd name="T57" fmla="*/ 98 h 546"/>
                <a:gd name="T58" fmla="*/ 247 w 510"/>
                <a:gd name="T59" fmla="*/ 71 h 546"/>
                <a:gd name="T60" fmla="*/ 204 w 510"/>
                <a:gd name="T61" fmla="*/ 49 h 546"/>
                <a:gd name="T62" fmla="*/ 155 w 510"/>
                <a:gd name="T63" fmla="*/ 28 h 546"/>
                <a:gd name="T64" fmla="*/ 104 w 510"/>
                <a:gd name="T65" fmla="*/ 16 h 546"/>
                <a:gd name="T66" fmla="*/ 52 w 510"/>
                <a:gd name="T67" fmla="*/ 4 h 546"/>
                <a:gd name="T68" fmla="*/ 0 w 510"/>
                <a:gd name="T69" fmla="*/ 0 h 546"/>
                <a:gd name="T70" fmla="*/ 0 w 510"/>
                <a:gd name="T71" fmla="*/ 0 h 546"/>
                <a:gd name="T72" fmla="*/ 0 w 510"/>
                <a:gd name="T73" fmla="*/ 19 h 5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0"/>
                <a:gd name="T112" fmla="*/ 0 h 546"/>
                <a:gd name="T113" fmla="*/ 510 w 510"/>
                <a:gd name="T114" fmla="*/ 546 h 5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0" h="546">
                  <a:moveTo>
                    <a:pt x="0" y="19"/>
                  </a:moveTo>
                  <a:lnTo>
                    <a:pt x="0" y="19"/>
                  </a:lnTo>
                  <a:lnTo>
                    <a:pt x="52" y="22"/>
                  </a:lnTo>
                  <a:lnTo>
                    <a:pt x="104" y="34"/>
                  </a:lnTo>
                  <a:lnTo>
                    <a:pt x="149" y="46"/>
                  </a:lnTo>
                  <a:lnTo>
                    <a:pt x="198" y="67"/>
                  </a:lnTo>
                  <a:lnTo>
                    <a:pt x="241" y="89"/>
                  </a:lnTo>
                  <a:lnTo>
                    <a:pt x="281" y="116"/>
                  </a:lnTo>
                  <a:lnTo>
                    <a:pt x="320" y="144"/>
                  </a:lnTo>
                  <a:lnTo>
                    <a:pt x="354" y="180"/>
                  </a:lnTo>
                  <a:lnTo>
                    <a:pt x="384" y="217"/>
                  </a:lnTo>
                  <a:lnTo>
                    <a:pt x="412" y="259"/>
                  </a:lnTo>
                  <a:lnTo>
                    <a:pt x="436" y="299"/>
                  </a:lnTo>
                  <a:lnTo>
                    <a:pt x="458" y="345"/>
                  </a:lnTo>
                  <a:lnTo>
                    <a:pt x="473" y="393"/>
                  </a:lnTo>
                  <a:lnTo>
                    <a:pt x="485" y="442"/>
                  </a:lnTo>
                  <a:lnTo>
                    <a:pt x="491" y="494"/>
                  </a:lnTo>
                  <a:lnTo>
                    <a:pt x="491" y="546"/>
                  </a:lnTo>
                  <a:lnTo>
                    <a:pt x="510" y="546"/>
                  </a:lnTo>
                  <a:lnTo>
                    <a:pt x="510" y="494"/>
                  </a:lnTo>
                  <a:lnTo>
                    <a:pt x="503" y="442"/>
                  </a:lnTo>
                  <a:lnTo>
                    <a:pt x="491" y="387"/>
                  </a:lnTo>
                  <a:lnTo>
                    <a:pt x="476" y="338"/>
                  </a:lnTo>
                  <a:lnTo>
                    <a:pt x="455" y="293"/>
                  </a:lnTo>
                  <a:lnTo>
                    <a:pt x="430" y="247"/>
                  </a:lnTo>
                  <a:lnTo>
                    <a:pt x="403" y="204"/>
                  </a:lnTo>
                  <a:lnTo>
                    <a:pt x="366" y="168"/>
                  </a:lnTo>
                  <a:lnTo>
                    <a:pt x="333" y="131"/>
                  </a:lnTo>
                  <a:lnTo>
                    <a:pt x="293" y="98"/>
                  </a:lnTo>
                  <a:lnTo>
                    <a:pt x="247" y="71"/>
                  </a:lnTo>
                  <a:lnTo>
                    <a:pt x="204" y="49"/>
                  </a:lnTo>
                  <a:lnTo>
                    <a:pt x="155" y="28"/>
                  </a:lnTo>
                  <a:lnTo>
                    <a:pt x="104" y="16"/>
                  </a:lnTo>
                  <a:lnTo>
                    <a:pt x="52" y="4"/>
                  </a:lnTo>
                  <a:lnTo>
                    <a:pt x="0"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 name="Freeform 33"/>
            <p:cNvSpPr>
              <a:spLocks/>
            </p:cNvSpPr>
            <p:nvPr/>
          </p:nvSpPr>
          <p:spPr bwMode="auto">
            <a:xfrm>
              <a:off x="960" y="659"/>
              <a:ext cx="547" cy="518"/>
            </a:xfrm>
            <a:custGeom>
              <a:avLst/>
              <a:gdLst>
                <a:gd name="T0" fmla="*/ 9 w 547"/>
                <a:gd name="T1" fmla="*/ 518 h 518"/>
                <a:gd name="T2" fmla="*/ 19 w 547"/>
                <a:gd name="T3" fmla="*/ 509 h 518"/>
                <a:gd name="T4" fmla="*/ 22 w 547"/>
                <a:gd name="T5" fmla="*/ 457 h 518"/>
                <a:gd name="T6" fmla="*/ 34 w 547"/>
                <a:gd name="T7" fmla="*/ 405 h 518"/>
                <a:gd name="T8" fmla="*/ 46 w 547"/>
                <a:gd name="T9" fmla="*/ 360 h 518"/>
                <a:gd name="T10" fmla="*/ 67 w 547"/>
                <a:gd name="T11" fmla="*/ 314 h 518"/>
                <a:gd name="T12" fmla="*/ 89 w 547"/>
                <a:gd name="T13" fmla="*/ 268 h 518"/>
                <a:gd name="T14" fmla="*/ 116 w 547"/>
                <a:gd name="T15" fmla="*/ 229 h 518"/>
                <a:gd name="T16" fmla="*/ 144 w 547"/>
                <a:gd name="T17" fmla="*/ 192 h 518"/>
                <a:gd name="T18" fmla="*/ 180 w 547"/>
                <a:gd name="T19" fmla="*/ 156 h 518"/>
                <a:gd name="T20" fmla="*/ 217 w 547"/>
                <a:gd name="T21" fmla="*/ 125 h 518"/>
                <a:gd name="T22" fmla="*/ 260 w 547"/>
                <a:gd name="T23" fmla="*/ 98 h 518"/>
                <a:gd name="T24" fmla="*/ 299 w 547"/>
                <a:gd name="T25" fmla="*/ 74 h 518"/>
                <a:gd name="T26" fmla="*/ 345 w 547"/>
                <a:gd name="T27" fmla="*/ 52 h 518"/>
                <a:gd name="T28" fmla="*/ 394 w 547"/>
                <a:gd name="T29" fmla="*/ 37 h 518"/>
                <a:gd name="T30" fmla="*/ 443 w 547"/>
                <a:gd name="T31" fmla="*/ 25 h 518"/>
                <a:gd name="T32" fmla="*/ 495 w 547"/>
                <a:gd name="T33" fmla="*/ 19 h 518"/>
                <a:gd name="T34" fmla="*/ 547 w 547"/>
                <a:gd name="T35" fmla="*/ 19 h 518"/>
                <a:gd name="T36" fmla="*/ 547 w 547"/>
                <a:gd name="T37" fmla="*/ 0 h 518"/>
                <a:gd name="T38" fmla="*/ 495 w 547"/>
                <a:gd name="T39" fmla="*/ 0 h 518"/>
                <a:gd name="T40" fmla="*/ 443 w 547"/>
                <a:gd name="T41" fmla="*/ 7 h 518"/>
                <a:gd name="T42" fmla="*/ 388 w 547"/>
                <a:gd name="T43" fmla="*/ 19 h 518"/>
                <a:gd name="T44" fmla="*/ 339 w 547"/>
                <a:gd name="T45" fmla="*/ 34 h 518"/>
                <a:gd name="T46" fmla="*/ 293 w 547"/>
                <a:gd name="T47" fmla="*/ 55 h 518"/>
                <a:gd name="T48" fmla="*/ 248 w 547"/>
                <a:gd name="T49" fmla="*/ 80 h 518"/>
                <a:gd name="T50" fmla="*/ 205 w 547"/>
                <a:gd name="T51" fmla="*/ 107 h 518"/>
                <a:gd name="T52" fmla="*/ 168 w 547"/>
                <a:gd name="T53" fmla="*/ 144 h 518"/>
                <a:gd name="T54" fmla="*/ 132 w 547"/>
                <a:gd name="T55" fmla="*/ 180 h 518"/>
                <a:gd name="T56" fmla="*/ 98 w 547"/>
                <a:gd name="T57" fmla="*/ 217 h 518"/>
                <a:gd name="T58" fmla="*/ 71 w 547"/>
                <a:gd name="T59" fmla="*/ 262 h 518"/>
                <a:gd name="T60" fmla="*/ 49 w 547"/>
                <a:gd name="T61" fmla="*/ 308 h 518"/>
                <a:gd name="T62" fmla="*/ 28 w 547"/>
                <a:gd name="T63" fmla="*/ 354 h 518"/>
                <a:gd name="T64" fmla="*/ 16 w 547"/>
                <a:gd name="T65" fmla="*/ 405 h 518"/>
                <a:gd name="T66" fmla="*/ 3 w 547"/>
                <a:gd name="T67" fmla="*/ 457 h 518"/>
                <a:gd name="T68" fmla="*/ 0 w 547"/>
                <a:gd name="T69" fmla="*/ 509 h 518"/>
                <a:gd name="T70" fmla="*/ 9 w 547"/>
                <a:gd name="T71" fmla="*/ 500 h 518"/>
                <a:gd name="T72" fmla="*/ 9 w 547"/>
                <a:gd name="T73" fmla="*/ 518 h 5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7"/>
                <a:gd name="T112" fmla="*/ 0 h 518"/>
                <a:gd name="T113" fmla="*/ 547 w 547"/>
                <a:gd name="T114" fmla="*/ 518 h 5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7" h="518">
                  <a:moveTo>
                    <a:pt x="9" y="518"/>
                  </a:moveTo>
                  <a:lnTo>
                    <a:pt x="19" y="509"/>
                  </a:lnTo>
                  <a:lnTo>
                    <a:pt x="22" y="457"/>
                  </a:lnTo>
                  <a:lnTo>
                    <a:pt x="34" y="405"/>
                  </a:lnTo>
                  <a:lnTo>
                    <a:pt x="46" y="360"/>
                  </a:lnTo>
                  <a:lnTo>
                    <a:pt x="67" y="314"/>
                  </a:lnTo>
                  <a:lnTo>
                    <a:pt x="89" y="268"/>
                  </a:lnTo>
                  <a:lnTo>
                    <a:pt x="116" y="229"/>
                  </a:lnTo>
                  <a:lnTo>
                    <a:pt x="144" y="192"/>
                  </a:lnTo>
                  <a:lnTo>
                    <a:pt x="180" y="156"/>
                  </a:lnTo>
                  <a:lnTo>
                    <a:pt x="217" y="125"/>
                  </a:lnTo>
                  <a:lnTo>
                    <a:pt x="260" y="98"/>
                  </a:lnTo>
                  <a:lnTo>
                    <a:pt x="299" y="74"/>
                  </a:lnTo>
                  <a:lnTo>
                    <a:pt x="345" y="52"/>
                  </a:lnTo>
                  <a:lnTo>
                    <a:pt x="394" y="37"/>
                  </a:lnTo>
                  <a:lnTo>
                    <a:pt x="443" y="25"/>
                  </a:lnTo>
                  <a:lnTo>
                    <a:pt x="495" y="19"/>
                  </a:lnTo>
                  <a:lnTo>
                    <a:pt x="547" y="19"/>
                  </a:lnTo>
                  <a:lnTo>
                    <a:pt x="547" y="0"/>
                  </a:lnTo>
                  <a:lnTo>
                    <a:pt x="495" y="0"/>
                  </a:lnTo>
                  <a:lnTo>
                    <a:pt x="443" y="7"/>
                  </a:lnTo>
                  <a:lnTo>
                    <a:pt x="388" y="19"/>
                  </a:lnTo>
                  <a:lnTo>
                    <a:pt x="339" y="34"/>
                  </a:lnTo>
                  <a:lnTo>
                    <a:pt x="293" y="55"/>
                  </a:lnTo>
                  <a:lnTo>
                    <a:pt x="248" y="80"/>
                  </a:lnTo>
                  <a:lnTo>
                    <a:pt x="205" y="107"/>
                  </a:lnTo>
                  <a:lnTo>
                    <a:pt x="168" y="144"/>
                  </a:lnTo>
                  <a:lnTo>
                    <a:pt x="132" y="180"/>
                  </a:lnTo>
                  <a:lnTo>
                    <a:pt x="98" y="217"/>
                  </a:lnTo>
                  <a:lnTo>
                    <a:pt x="71" y="262"/>
                  </a:lnTo>
                  <a:lnTo>
                    <a:pt x="49" y="308"/>
                  </a:lnTo>
                  <a:lnTo>
                    <a:pt x="28" y="354"/>
                  </a:lnTo>
                  <a:lnTo>
                    <a:pt x="16" y="405"/>
                  </a:lnTo>
                  <a:lnTo>
                    <a:pt x="3" y="457"/>
                  </a:lnTo>
                  <a:lnTo>
                    <a:pt x="0" y="509"/>
                  </a:lnTo>
                  <a:lnTo>
                    <a:pt x="9" y="500"/>
                  </a:lnTo>
                  <a:lnTo>
                    <a:pt x="9" y="5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 name="Freeform 34"/>
            <p:cNvSpPr>
              <a:spLocks/>
            </p:cNvSpPr>
            <p:nvPr/>
          </p:nvSpPr>
          <p:spPr bwMode="auto">
            <a:xfrm>
              <a:off x="768" y="1153"/>
              <a:ext cx="201" cy="24"/>
            </a:xfrm>
            <a:custGeom>
              <a:avLst/>
              <a:gdLst>
                <a:gd name="T0" fmla="*/ 3 w 201"/>
                <a:gd name="T1" fmla="*/ 9 h 24"/>
                <a:gd name="T2" fmla="*/ 12 w 201"/>
                <a:gd name="T3" fmla="*/ 18 h 24"/>
                <a:gd name="T4" fmla="*/ 201 w 201"/>
                <a:gd name="T5" fmla="*/ 24 h 24"/>
                <a:gd name="T6" fmla="*/ 201 w 201"/>
                <a:gd name="T7" fmla="*/ 6 h 24"/>
                <a:gd name="T8" fmla="*/ 12 w 201"/>
                <a:gd name="T9" fmla="*/ 0 h 24"/>
                <a:gd name="T10" fmla="*/ 21 w 201"/>
                <a:gd name="T11" fmla="*/ 9 h 24"/>
                <a:gd name="T12" fmla="*/ 0 w 201"/>
                <a:gd name="T13" fmla="*/ 9 h 24"/>
                <a:gd name="T14" fmla="*/ 0 w 201"/>
                <a:gd name="T15" fmla="*/ 18 h 24"/>
                <a:gd name="T16" fmla="*/ 12 w 201"/>
                <a:gd name="T17" fmla="*/ 18 h 24"/>
                <a:gd name="T18" fmla="*/ 3 w 201"/>
                <a:gd name="T19" fmla="*/ 9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1"/>
                <a:gd name="T31" fmla="*/ 0 h 24"/>
                <a:gd name="T32" fmla="*/ 201 w 201"/>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1" h="24">
                  <a:moveTo>
                    <a:pt x="3" y="9"/>
                  </a:moveTo>
                  <a:lnTo>
                    <a:pt x="12" y="18"/>
                  </a:lnTo>
                  <a:lnTo>
                    <a:pt x="201" y="24"/>
                  </a:lnTo>
                  <a:lnTo>
                    <a:pt x="201" y="6"/>
                  </a:lnTo>
                  <a:lnTo>
                    <a:pt x="12" y="0"/>
                  </a:lnTo>
                  <a:lnTo>
                    <a:pt x="21" y="9"/>
                  </a:lnTo>
                  <a:lnTo>
                    <a:pt x="0" y="9"/>
                  </a:lnTo>
                  <a:lnTo>
                    <a:pt x="0" y="18"/>
                  </a:lnTo>
                  <a:lnTo>
                    <a:pt x="12" y="18"/>
                  </a:lnTo>
                  <a:lnTo>
                    <a:pt x="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Freeform 35"/>
            <p:cNvSpPr>
              <a:spLocks/>
            </p:cNvSpPr>
            <p:nvPr/>
          </p:nvSpPr>
          <p:spPr bwMode="auto">
            <a:xfrm>
              <a:off x="771" y="1089"/>
              <a:ext cx="21" cy="73"/>
            </a:xfrm>
            <a:custGeom>
              <a:avLst/>
              <a:gdLst>
                <a:gd name="T0" fmla="*/ 12 w 21"/>
                <a:gd name="T1" fmla="*/ 3 h 73"/>
                <a:gd name="T2" fmla="*/ 3 w 21"/>
                <a:gd name="T3" fmla="*/ 12 h 73"/>
                <a:gd name="T4" fmla="*/ 0 w 21"/>
                <a:gd name="T5" fmla="*/ 73 h 73"/>
                <a:gd name="T6" fmla="*/ 18 w 21"/>
                <a:gd name="T7" fmla="*/ 73 h 73"/>
                <a:gd name="T8" fmla="*/ 21 w 21"/>
                <a:gd name="T9" fmla="*/ 12 h 73"/>
                <a:gd name="T10" fmla="*/ 12 w 21"/>
                <a:gd name="T11" fmla="*/ 21 h 73"/>
                <a:gd name="T12" fmla="*/ 12 w 21"/>
                <a:gd name="T13" fmla="*/ 0 h 73"/>
                <a:gd name="T14" fmla="*/ 3 w 21"/>
                <a:gd name="T15" fmla="*/ 0 h 73"/>
                <a:gd name="T16" fmla="*/ 0 w 21"/>
                <a:gd name="T17" fmla="*/ 12 h 73"/>
                <a:gd name="T18" fmla="*/ 12 w 21"/>
                <a:gd name="T19" fmla="*/ 3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73"/>
                <a:gd name="T32" fmla="*/ 21 w 21"/>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73">
                  <a:moveTo>
                    <a:pt x="12" y="3"/>
                  </a:moveTo>
                  <a:lnTo>
                    <a:pt x="3" y="12"/>
                  </a:lnTo>
                  <a:lnTo>
                    <a:pt x="0" y="73"/>
                  </a:lnTo>
                  <a:lnTo>
                    <a:pt x="18" y="73"/>
                  </a:lnTo>
                  <a:lnTo>
                    <a:pt x="21" y="12"/>
                  </a:lnTo>
                  <a:lnTo>
                    <a:pt x="12" y="21"/>
                  </a:lnTo>
                  <a:lnTo>
                    <a:pt x="12" y="0"/>
                  </a:lnTo>
                  <a:lnTo>
                    <a:pt x="3" y="0"/>
                  </a:lnTo>
                  <a:lnTo>
                    <a:pt x="0" y="12"/>
                  </a:lnTo>
                  <a:lnTo>
                    <a:pt x="12"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9" name="Freeform 36"/>
            <p:cNvSpPr>
              <a:spLocks/>
            </p:cNvSpPr>
            <p:nvPr/>
          </p:nvSpPr>
          <p:spPr bwMode="auto">
            <a:xfrm>
              <a:off x="783" y="1092"/>
              <a:ext cx="122" cy="24"/>
            </a:xfrm>
            <a:custGeom>
              <a:avLst/>
              <a:gdLst>
                <a:gd name="T0" fmla="*/ 104 w 122"/>
                <a:gd name="T1" fmla="*/ 12 h 24"/>
                <a:gd name="T2" fmla="*/ 113 w 122"/>
                <a:gd name="T3" fmla="*/ 3 h 24"/>
                <a:gd name="T4" fmla="*/ 0 w 122"/>
                <a:gd name="T5" fmla="*/ 0 h 24"/>
                <a:gd name="T6" fmla="*/ 0 w 122"/>
                <a:gd name="T7" fmla="*/ 18 h 24"/>
                <a:gd name="T8" fmla="*/ 113 w 122"/>
                <a:gd name="T9" fmla="*/ 21 h 24"/>
                <a:gd name="T10" fmla="*/ 122 w 122"/>
                <a:gd name="T11" fmla="*/ 12 h 24"/>
                <a:gd name="T12" fmla="*/ 113 w 122"/>
                <a:gd name="T13" fmla="*/ 24 h 24"/>
                <a:gd name="T14" fmla="*/ 122 w 122"/>
                <a:gd name="T15" fmla="*/ 24 h 24"/>
                <a:gd name="T16" fmla="*/ 122 w 122"/>
                <a:gd name="T17" fmla="*/ 12 h 24"/>
                <a:gd name="T18" fmla="*/ 104 w 122"/>
                <a:gd name="T19" fmla="*/ 12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2"/>
                <a:gd name="T31" fmla="*/ 0 h 24"/>
                <a:gd name="T32" fmla="*/ 122 w 122"/>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2" h="24">
                  <a:moveTo>
                    <a:pt x="104" y="12"/>
                  </a:moveTo>
                  <a:lnTo>
                    <a:pt x="113" y="3"/>
                  </a:lnTo>
                  <a:lnTo>
                    <a:pt x="0" y="0"/>
                  </a:lnTo>
                  <a:lnTo>
                    <a:pt x="0" y="18"/>
                  </a:lnTo>
                  <a:lnTo>
                    <a:pt x="113" y="21"/>
                  </a:lnTo>
                  <a:lnTo>
                    <a:pt x="122" y="12"/>
                  </a:lnTo>
                  <a:lnTo>
                    <a:pt x="113" y="24"/>
                  </a:lnTo>
                  <a:lnTo>
                    <a:pt x="122" y="24"/>
                  </a:lnTo>
                  <a:lnTo>
                    <a:pt x="122" y="12"/>
                  </a:lnTo>
                  <a:lnTo>
                    <a:pt x="10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0" name="Freeform 37"/>
            <p:cNvSpPr>
              <a:spLocks/>
            </p:cNvSpPr>
            <p:nvPr/>
          </p:nvSpPr>
          <p:spPr bwMode="auto">
            <a:xfrm>
              <a:off x="2493" y="647"/>
              <a:ext cx="1303" cy="1188"/>
            </a:xfrm>
            <a:custGeom>
              <a:avLst/>
              <a:gdLst>
                <a:gd name="T0" fmla="*/ 1169 w 1303"/>
                <a:gd name="T1" fmla="*/ 448 h 1188"/>
                <a:gd name="T2" fmla="*/ 1108 w 1303"/>
                <a:gd name="T3" fmla="*/ 296 h 1188"/>
                <a:gd name="T4" fmla="*/ 1010 w 1303"/>
                <a:gd name="T5" fmla="*/ 171 h 1188"/>
                <a:gd name="T6" fmla="*/ 879 w 1303"/>
                <a:gd name="T7" fmla="*/ 73 h 1188"/>
                <a:gd name="T8" fmla="*/ 729 w 1303"/>
                <a:gd name="T9" fmla="*/ 16 h 1188"/>
                <a:gd name="T10" fmla="*/ 555 w 1303"/>
                <a:gd name="T11" fmla="*/ 0 h 1188"/>
                <a:gd name="T12" fmla="*/ 381 w 1303"/>
                <a:gd name="T13" fmla="*/ 40 h 1188"/>
                <a:gd name="T14" fmla="*/ 232 w 1303"/>
                <a:gd name="T15" fmla="*/ 125 h 1188"/>
                <a:gd name="T16" fmla="*/ 113 w 1303"/>
                <a:gd name="T17" fmla="*/ 247 h 1188"/>
                <a:gd name="T18" fmla="*/ 33 w 1303"/>
                <a:gd name="T19" fmla="*/ 399 h 1188"/>
                <a:gd name="T20" fmla="*/ 0 w 1303"/>
                <a:gd name="T21" fmla="*/ 576 h 1188"/>
                <a:gd name="T22" fmla="*/ 21 w 1303"/>
                <a:gd name="T23" fmla="*/ 752 h 1188"/>
                <a:gd name="T24" fmla="*/ 88 w 1303"/>
                <a:gd name="T25" fmla="*/ 911 h 1188"/>
                <a:gd name="T26" fmla="*/ 198 w 1303"/>
                <a:gd name="T27" fmla="*/ 1039 h 1188"/>
                <a:gd name="T28" fmla="*/ 345 w 1303"/>
                <a:gd name="T29" fmla="*/ 1133 h 1188"/>
                <a:gd name="T30" fmla="*/ 513 w 1303"/>
                <a:gd name="T31" fmla="*/ 1182 h 1188"/>
                <a:gd name="T32" fmla="*/ 687 w 1303"/>
                <a:gd name="T33" fmla="*/ 1182 h 1188"/>
                <a:gd name="T34" fmla="*/ 842 w 1303"/>
                <a:gd name="T35" fmla="*/ 1136 h 1188"/>
                <a:gd name="T36" fmla="*/ 977 w 1303"/>
                <a:gd name="T37" fmla="*/ 1048 h 1188"/>
                <a:gd name="T38" fmla="*/ 1087 w 1303"/>
                <a:gd name="T39" fmla="*/ 929 h 1188"/>
                <a:gd name="T40" fmla="*/ 1157 w 1303"/>
                <a:gd name="T41" fmla="*/ 786 h 1188"/>
                <a:gd name="T42" fmla="*/ 1297 w 1303"/>
                <a:gd name="T43" fmla="*/ 679 h 1188"/>
                <a:gd name="T44" fmla="*/ 1108 w 1303"/>
                <a:gd name="T45" fmla="*/ 667 h 1188"/>
                <a:gd name="T46" fmla="*/ 1062 w 1303"/>
                <a:gd name="T47" fmla="*/ 813 h 1188"/>
                <a:gd name="T48" fmla="*/ 983 w 1303"/>
                <a:gd name="T49" fmla="*/ 938 h 1188"/>
                <a:gd name="T50" fmla="*/ 867 w 1303"/>
                <a:gd name="T51" fmla="*/ 1033 h 1188"/>
                <a:gd name="T52" fmla="*/ 729 w 1303"/>
                <a:gd name="T53" fmla="*/ 1093 h 1188"/>
                <a:gd name="T54" fmla="*/ 577 w 1303"/>
                <a:gd name="T55" fmla="*/ 1112 h 1188"/>
                <a:gd name="T56" fmla="*/ 424 w 1303"/>
                <a:gd name="T57" fmla="*/ 1081 h 1188"/>
                <a:gd name="T58" fmla="*/ 290 w 1303"/>
                <a:gd name="T59" fmla="*/ 1011 h 1188"/>
                <a:gd name="T60" fmla="*/ 183 w 1303"/>
                <a:gd name="T61" fmla="*/ 908 h 1188"/>
                <a:gd name="T62" fmla="*/ 110 w 1303"/>
                <a:gd name="T63" fmla="*/ 780 h 1188"/>
                <a:gd name="T64" fmla="*/ 76 w 1303"/>
                <a:gd name="T65" fmla="*/ 631 h 1188"/>
                <a:gd name="T66" fmla="*/ 91 w 1303"/>
                <a:gd name="T67" fmla="*/ 475 h 1188"/>
                <a:gd name="T68" fmla="*/ 149 w 1303"/>
                <a:gd name="T69" fmla="*/ 335 h 1188"/>
                <a:gd name="T70" fmla="*/ 241 w 1303"/>
                <a:gd name="T71" fmla="*/ 220 h 1188"/>
                <a:gd name="T72" fmla="*/ 363 w 1303"/>
                <a:gd name="T73" fmla="*/ 134 h 1188"/>
                <a:gd name="T74" fmla="*/ 510 w 1303"/>
                <a:gd name="T75" fmla="*/ 86 h 1188"/>
                <a:gd name="T76" fmla="*/ 665 w 1303"/>
                <a:gd name="T77" fmla="*/ 83 h 1188"/>
                <a:gd name="T78" fmla="*/ 812 w 1303"/>
                <a:gd name="T79" fmla="*/ 128 h 1188"/>
                <a:gd name="T80" fmla="*/ 937 w 1303"/>
                <a:gd name="T81" fmla="*/ 210 h 1188"/>
                <a:gd name="T82" fmla="*/ 1035 w 1303"/>
                <a:gd name="T83" fmla="*/ 323 h 1188"/>
                <a:gd name="T84" fmla="*/ 1093 w 1303"/>
                <a:gd name="T85" fmla="*/ 460 h 1188"/>
                <a:gd name="T86" fmla="*/ 1111 w 1303"/>
                <a:gd name="T87" fmla="*/ 615 h 1188"/>
                <a:gd name="T88" fmla="*/ 1187 w 1303"/>
                <a:gd name="T89" fmla="*/ 558 h 11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03"/>
                <a:gd name="T136" fmla="*/ 0 h 1188"/>
                <a:gd name="T137" fmla="*/ 1303 w 1303"/>
                <a:gd name="T138" fmla="*/ 1188 h 11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03" h="1188">
                  <a:moveTo>
                    <a:pt x="1187" y="558"/>
                  </a:moveTo>
                  <a:lnTo>
                    <a:pt x="1181" y="503"/>
                  </a:lnTo>
                  <a:lnTo>
                    <a:pt x="1169" y="448"/>
                  </a:lnTo>
                  <a:lnTo>
                    <a:pt x="1154" y="396"/>
                  </a:lnTo>
                  <a:lnTo>
                    <a:pt x="1132" y="344"/>
                  </a:lnTo>
                  <a:lnTo>
                    <a:pt x="1108" y="296"/>
                  </a:lnTo>
                  <a:lnTo>
                    <a:pt x="1080" y="253"/>
                  </a:lnTo>
                  <a:lnTo>
                    <a:pt x="1047" y="210"/>
                  </a:lnTo>
                  <a:lnTo>
                    <a:pt x="1010" y="171"/>
                  </a:lnTo>
                  <a:lnTo>
                    <a:pt x="971" y="134"/>
                  </a:lnTo>
                  <a:lnTo>
                    <a:pt x="928" y="104"/>
                  </a:lnTo>
                  <a:lnTo>
                    <a:pt x="879" y="73"/>
                  </a:lnTo>
                  <a:lnTo>
                    <a:pt x="833" y="49"/>
                  </a:lnTo>
                  <a:lnTo>
                    <a:pt x="781" y="31"/>
                  </a:lnTo>
                  <a:lnTo>
                    <a:pt x="729" y="16"/>
                  </a:lnTo>
                  <a:lnTo>
                    <a:pt x="674" y="6"/>
                  </a:lnTo>
                  <a:lnTo>
                    <a:pt x="616" y="0"/>
                  </a:lnTo>
                  <a:lnTo>
                    <a:pt x="555" y="0"/>
                  </a:lnTo>
                  <a:lnTo>
                    <a:pt x="494" y="9"/>
                  </a:lnTo>
                  <a:lnTo>
                    <a:pt x="439" y="22"/>
                  </a:lnTo>
                  <a:lnTo>
                    <a:pt x="381" y="40"/>
                  </a:lnTo>
                  <a:lnTo>
                    <a:pt x="330" y="64"/>
                  </a:lnTo>
                  <a:lnTo>
                    <a:pt x="281" y="92"/>
                  </a:lnTo>
                  <a:lnTo>
                    <a:pt x="232" y="125"/>
                  </a:lnTo>
                  <a:lnTo>
                    <a:pt x="189" y="162"/>
                  </a:lnTo>
                  <a:lnTo>
                    <a:pt x="149" y="201"/>
                  </a:lnTo>
                  <a:lnTo>
                    <a:pt x="113" y="247"/>
                  </a:lnTo>
                  <a:lnTo>
                    <a:pt x="82" y="296"/>
                  </a:lnTo>
                  <a:lnTo>
                    <a:pt x="55" y="344"/>
                  </a:lnTo>
                  <a:lnTo>
                    <a:pt x="33" y="399"/>
                  </a:lnTo>
                  <a:lnTo>
                    <a:pt x="15" y="457"/>
                  </a:lnTo>
                  <a:lnTo>
                    <a:pt x="6" y="515"/>
                  </a:lnTo>
                  <a:lnTo>
                    <a:pt x="0" y="576"/>
                  </a:lnTo>
                  <a:lnTo>
                    <a:pt x="0" y="637"/>
                  </a:lnTo>
                  <a:lnTo>
                    <a:pt x="9" y="695"/>
                  </a:lnTo>
                  <a:lnTo>
                    <a:pt x="21" y="752"/>
                  </a:lnTo>
                  <a:lnTo>
                    <a:pt x="40" y="807"/>
                  </a:lnTo>
                  <a:lnTo>
                    <a:pt x="61" y="859"/>
                  </a:lnTo>
                  <a:lnTo>
                    <a:pt x="88" y="911"/>
                  </a:lnTo>
                  <a:lnTo>
                    <a:pt x="122" y="956"/>
                  </a:lnTo>
                  <a:lnTo>
                    <a:pt x="159" y="999"/>
                  </a:lnTo>
                  <a:lnTo>
                    <a:pt x="198" y="1039"/>
                  </a:lnTo>
                  <a:lnTo>
                    <a:pt x="244" y="1075"/>
                  </a:lnTo>
                  <a:lnTo>
                    <a:pt x="293" y="1106"/>
                  </a:lnTo>
                  <a:lnTo>
                    <a:pt x="345" y="1133"/>
                  </a:lnTo>
                  <a:lnTo>
                    <a:pt x="397" y="1154"/>
                  </a:lnTo>
                  <a:lnTo>
                    <a:pt x="455" y="1173"/>
                  </a:lnTo>
                  <a:lnTo>
                    <a:pt x="513" y="1182"/>
                  </a:lnTo>
                  <a:lnTo>
                    <a:pt x="574" y="1188"/>
                  </a:lnTo>
                  <a:lnTo>
                    <a:pt x="632" y="1188"/>
                  </a:lnTo>
                  <a:lnTo>
                    <a:pt x="687" y="1182"/>
                  </a:lnTo>
                  <a:lnTo>
                    <a:pt x="739" y="1170"/>
                  </a:lnTo>
                  <a:lnTo>
                    <a:pt x="790" y="1154"/>
                  </a:lnTo>
                  <a:lnTo>
                    <a:pt x="842" y="1136"/>
                  </a:lnTo>
                  <a:lnTo>
                    <a:pt x="891" y="1109"/>
                  </a:lnTo>
                  <a:lnTo>
                    <a:pt x="934" y="1081"/>
                  </a:lnTo>
                  <a:lnTo>
                    <a:pt x="977" y="1048"/>
                  </a:lnTo>
                  <a:lnTo>
                    <a:pt x="1016" y="1011"/>
                  </a:lnTo>
                  <a:lnTo>
                    <a:pt x="1053" y="972"/>
                  </a:lnTo>
                  <a:lnTo>
                    <a:pt x="1087" y="929"/>
                  </a:lnTo>
                  <a:lnTo>
                    <a:pt x="1114" y="883"/>
                  </a:lnTo>
                  <a:lnTo>
                    <a:pt x="1139" y="835"/>
                  </a:lnTo>
                  <a:lnTo>
                    <a:pt x="1157" y="786"/>
                  </a:lnTo>
                  <a:lnTo>
                    <a:pt x="1175" y="731"/>
                  </a:lnTo>
                  <a:lnTo>
                    <a:pt x="1184" y="676"/>
                  </a:lnTo>
                  <a:lnTo>
                    <a:pt x="1297" y="679"/>
                  </a:lnTo>
                  <a:lnTo>
                    <a:pt x="1300" y="625"/>
                  </a:lnTo>
                  <a:lnTo>
                    <a:pt x="1111" y="615"/>
                  </a:lnTo>
                  <a:lnTo>
                    <a:pt x="1108" y="667"/>
                  </a:lnTo>
                  <a:lnTo>
                    <a:pt x="1096" y="719"/>
                  </a:lnTo>
                  <a:lnTo>
                    <a:pt x="1084" y="768"/>
                  </a:lnTo>
                  <a:lnTo>
                    <a:pt x="1062" y="813"/>
                  </a:lnTo>
                  <a:lnTo>
                    <a:pt x="1041" y="859"/>
                  </a:lnTo>
                  <a:lnTo>
                    <a:pt x="1013" y="899"/>
                  </a:lnTo>
                  <a:lnTo>
                    <a:pt x="983" y="938"/>
                  </a:lnTo>
                  <a:lnTo>
                    <a:pt x="946" y="972"/>
                  </a:lnTo>
                  <a:lnTo>
                    <a:pt x="910" y="1005"/>
                  </a:lnTo>
                  <a:lnTo>
                    <a:pt x="867" y="1033"/>
                  </a:lnTo>
                  <a:lnTo>
                    <a:pt x="824" y="1057"/>
                  </a:lnTo>
                  <a:lnTo>
                    <a:pt x="778" y="1078"/>
                  </a:lnTo>
                  <a:lnTo>
                    <a:pt x="729" y="1093"/>
                  </a:lnTo>
                  <a:lnTo>
                    <a:pt x="681" y="1106"/>
                  </a:lnTo>
                  <a:lnTo>
                    <a:pt x="629" y="1112"/>
                  </a:lnTo>
                  <a:lnTo>
                    <a:pt x="577" y="1112"/>
                  </a:lnTo>
                  <a:lnTo>
                    <a:pt x="525" y="1106"/>
                  </a:lnTo>
                  <a:lnTo>
                    <a:pt x="473" y="1096"/>
                  </a:lnTo>
                  <a:lnTo>
                    <a:pt x="424" y="1081"/>
                  </a:lnTo>
                  <a:lnTo>
                    <a:pt x="375" y="1063"/>
                  </a:lnTo>
                  <a:lnTo>
                    <a:pt x="333" y="1039"/>
                  </a:lnTo>
                  <a:lnTo>
                    <a:pt x="290" y="1011"/>
                  </a:lnTo>
                  <a:lnTo>
                    <a:pt x="250" y="981"/>
                  </a:lnTo>
                  <a:lnTo>
                    <a:pt x="217" y="944"/>
                  </a:lnTo>
                  <a:lnTo>
                    <a:pt x="183" y="908"/>
                  </a:lnTo>
                  <a:lnTo>
                    <a:pt x="156" y="868"/>
                  </a:lnTo>
                  <a:lnTo>
                    <a:pt x="131" y="825"/>
                  </a:lnTo>
                  <a:lnTo>
                    <a:pt x="110" y="780"/>
                  </a:lnTo>
                  <a:lnTo>
                    <a:pt x="94" y="731"/>
                  </a:lnTo>
                  <a:lnTo>
                    <a:pt x="82" y="682"/>
                  </a:lnTo>
                  <a:lnTo>
                    <a:pt x="76" y="631"/>
                  </a:lnTo>
                  <a:lnTo>
                    <a:pt x="76" y="579"/>
                  </a:lnTo>
                  <a:lnTo>
                    <a:pt x="82" y="527"/>
                  </a:lnTo>
                  <a:lnTo>
                    <a:pt x="91" y="475"/>
                  </a:lnTo>
                  <a:lnTo>
                    <a:pt x="107" y="427"/>
                  </a:lnTo>
                  <a:lnTo>
                    <a:pt x="125" y="378"/>
                  </a:lnTo>
                  <a:lnTo>
                    <a:pt x="149" y="335"/>
                  </a:lnTo>
                  <a:lnTo>
                    <a:pt x="177" y="293"/>
                  </a:lnTo>
                  <a:lnTo>
                    <a:pt x="207" y="253"/>
                  </a:lnTo>
                  <a:lnTo>
                    <a:pt x="241" y="220"/>
                  </a:lnTo>
                  <a:lnTo>
                    <a:pt x="281" y="186"/>
                  </a:lnTo>
                  <a:lnTo>
                    <a:pt x="320" y="159"/>
                  </a:lnTo>
                  <a:lnTo>
                    <a:pt x="363" y="134"/>
                  </a:lnTo>
                  <a:lnTo>
                    <a:pt x="409" y="113"/>
                  </a:lnTo>
                  <a:lnTo>
                    <a:pt x="458" y="98"/>
                  </a:lnTo>
                  <a:lnTo>
                    <a:pt x="510" y="86"/>
                  </a:lnTo>
                  <a:lnTo>
                    <a:pt x="562" y="79"/>
                  </a:lnTo>
                  <a:lnTo>
                    <a:pt x="613" y="79"/>
                  </a:lnTo>
                  <a:lnTo>
                    <a:pt x="665" y="83"/>
                  </a:lnTo>
                  <a:lnTo>
                    <a:pt x="717" y="95"/>
                  </a:lnTo>
                  <a:lnTo>
                    <a:pt x="766" y="107"/>
                  </a:lnTo>
                  <a:lnTo>
                    <a:pt x="812" y="128"/>
                  </a:lnTo>
                  <a:lnTo>
                    <a:pt x="858" y="150"/>
                  </a:lnTo>
                  <a:lnTo>
                    <a:pt x="897" y="177"/>
                  </a:lnTo>
                  <a:lnTo>
                    <a:pt x="937" y="210"/>
                  </a:lnTo>
                  <a:lnTo>
                    <a:pt x="974" y="244"/>
                  </a:lnTo>
                  <a:lnTo>
                    <a:pt x="1004" y="283"/>
                  </a:lnTo>
                  <a:lnTo>
                    <a:pt x="1035" y="323"/>
                  </a:lnTo>
                  <a:lnTo>
                    <a:pt x="1059" y="369"/>
                  </a:lnTo>
                  <a:lnTo>
                    <a:pt x="1077" y="414"/>
                  </a:lnTo>
                  <a:lnTo>
                    <a:pt x="1093" y="460"/>
                  </a:lnTo>
                  <a:lnTo>
                    <a:pt x="1105" y="512"/>
                  </a:lnTo>
                  <a:lnTo>
                    <a:pt x="1111" y="564"/>
                  </a:lnTo>
                  <a:lnTo>
                    <a:pt x="1111" y="615"/>
                  </a:lnTo>
                  <a:lnTo>
                    <a:pt x="1300" y="625"/>
                  </a:lnTo>
                  <a:lnTo>
                    <a:pt x="1303" y="561"/>
                  </a:lnTo>
                  <a:lnTo>
                    <a:pt x="1187" y="55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1" name="Freeform 38"/>
            <p:cNvSpPr>
              <a:spLocks/>
            </p:cNvSpPr>
            <p:nvPr/>
          </p:nvSpPr>
          <p:spPr bwMode="auto">
            <a:xfrm>
              <a:off x="3109" y="638"/>
              <a:ext cx="581" cy="567"/>
            </a:xfrm>
            <a:custGeom>
              <a:avLst/>
              <a:gdLst>
                <a:gd name="T0" fmla="*/ 0 w 581"/>
                <a:gd name="T1" fmla="*/ 18 h 567"/>
                <a:gd name="T2" fmla="*/ 0 w 581"/>
                <a:gd name="T3" fmla="*/ 18 h 567"/>
                <a:gd name="T4" fmla="*/ 58 w 581"/>
                <a:gd name="T5" fmla="*/ 25 h 567"/>
                <a:gd name="T6" fmla="*/ 113 w 581"/>
                <a:gd name="T7" fmla="*/ 34 h 567"/>
                <a:gd name="T8" fmla="*/ 162 w 581"/>
                <a:gd name="T9" fmla="*/ 49 h 567"/>
                <a:gd name="T10" fmla="*/ 214 w 581"/>
                <a:gd name="T11" fmla="*/ 67 h 567"/>
                <a:gd name="T12" fmla="*/ 257 w 581"/>
                <a:gd name="T13" fmla="*/ 92 h 567"/>
                <a:gd name="T14" fmla="*/ 306 w 581"/>
                <a:gd name="T15" fmla="*/ 122 h 567"/>
                <a:gd name="T16" fmla="*/ 348 w 581"/>
                <a:gd name="T17" fmla="*/ 152 h 567"/>
                <a:gd name="T18" fmla="*/ 388 w 581"/>
                <a:gd name="T19" fmla="*/ 186 h 567"/>
                <a:gd name="T20" fmla="*/ 422 w 581"/>
                <a:gd name="T21" fmla="*/ 225 h 567"/>
                <a:gd name="T22" fmla="*/ 455 w 581"/>
                <a:gd name="T23" fmla="*/ 268 h 567"/>
                <a:gd name="T24" fmla="*/ 483 w 581"/>
                <a:gd name="T25" fmla="*/ 308 h 567"/>
                <a:gd name="T26" fmla="*/ 507 w 581"/>
                <a:gd name="T27" fmla="*/ 356 h 567"/>
                <a:gd name="T28" fmla="*/ 529 w 581"/>
                <a:gd name="T29" fmla="*/ 408 h 567"/>
                <a:gd name="T30" fmla="*/ 544 w 581"/>
                <a:gd name="T31" fmla="*/ 457 h 567"/>
                <a:gd name="T32" fmla="*/ 556 w 581"/>
                <a:gd name="T33" fmla="*/ 512 h 567"/>
                <a:gd name="T34" fmla="*/ 562 w 581"/>
                <a:gd name="T35" fmla="*/ 567 h 567"/>
                <a:gd name="T36" fmla="*/ 581 w 581"/>
                <a:gd name="T37" fmla="*/ 567 h 567"/>
                <a:gd name="T38" fmla="*/ 574 w 581"/>
                <a:gd name="T39" fmla="*/ 512 h 567"/>
                <a:gd name="T40" fmla="*/ 562 w 581"/>
                <a:gd name="T41" fmla="*/ 457 h 567"/>
                <a:gd name="T42" fmla="*/ 547 w 581"/>
                <a:gd name="T43" fmla="*/ 402 h 567"/>
                <a:gd name="T44" fmla="*/ 526 w 581"/>
                <a:gd name="T45" fmla="*/ 350 h 567"/>
                <a:gd name="T46" fmla="*/ 501 w 581"/>
                <a:gd name="T47" fmla="*/ 302 h 567"/>
                <a:gd name="T48" fmla="*/ 474 w 581"/>
                <a:gd name="T49" fmla="*/ 256 h 567"/>
                <a:gd name="T50" fmla="*/ 440 w 581"/>
                <a:gd name="T51" fmla="*/ 213 h 567"/>
                <a:gd name="T52" fmla="*/ 400 w 581"/>
                <a:gd name="T53" fmla="*/ 174 h 567"/>
                <a:gd name="T54" fmla="*/ 361 w 581"/>
                <a:gd name="T55" fmla="*/ 134 h 567"/>
                <a:gd name="T56" fmla="*/ 318 w 581"/>
                <a:gd name="T57" fmla="*/ 104 h 567"/>
                <a:gd name="T58" fmla="*/ 269 w 581"/>
                <a:gd name="T59" fmla="*/ 73 h 567"/>
                <a:gd name="T60" fmla="*/ 220 w 581"/>
                <a:gd name="T61" fmla="*/ 49 h 567"/>
                <a:gd name="T62" fmla="*/ 168 w 581"/>
                <a:gd name="T63" fmla="*/ 31 h 567"/>
                <a:gd name="T64" fmla="*/ 113 w 581"/>
                <a:gd name="T65" fmla="*/ 15 h 567"/>
                <a:gd name="T66" fmla="*/ 58 w 581"/>
                <a:gd name="T67" fmla="*/ 6 h 567"/>
                <a:gd name="T68" fmla="*/ 0 w 581"/>
                <a:gd name="T69" fmla="*/ 0 h 567"/>
                <a:gd name="T70" fmla="*/ 0 w 581"/>
                <a:gd name="T71" fmla="*/ 0 h 567"/>
                <a:gd name="T72" fmla="*/ 0 w 581"/>
                <a:gd name="T73" fmla="*/ 18 h 5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1"/>
                <a:gd name="T112" fmla="*/ 0 h 567"/>
                <a:gd name="T113" fmla="*/ 581 w 581"/>
                <a:gd name="T114" fmla="*/ 567 h 5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1" h="567">
                  <a:moveTo>
                    <a:pt x="0" y="18"/>
                  </a:moveTo>
                  <a:lnTo>
                    <a:pt x="0" y="18"/>
                  </a:lnTo>
                  <a:lnTo>
                    <a:pt x="58" y="25"/>
                  </a:lnTo>
                  <a:lnTo>
                    <a:pt x="113" y="34"/>
                  </a:lnTo>
                  <a:lnTo>
                    <a:pt x="162" y="49"/>
                  </a:lnTo>
                  <a:lnTo>
                    <a:pt x="214" y="67"/>
                  </a:lnTo>
                  <a:lnTo>
                    <a:pt x="257" y="92"/>
                  </a:lnTo>
                  <a:lnTo>
                    <a:pt x="306" y="122"/>
                  </a:lnTo>
                  <a:lnTo>
                    <a:pt x="348" y="152"/>
                  </a:lnTo>
                  <a:lnTo>
                    <a:pt x="388" y="186"/>
                  </a:lnTo>
                  <a:lnTo>
                    <a:pt x="422" y="225"/>
                  </a:lnTo>
                  <a:lnTo>
                    <a:pt x="455" y="268"/>
                  </a:lnTo>
                  <a:lnTo>
                    <a:pt x="483" y="308"/>
                  </a:lnTo>
                  <a:lnTo>
                    <a:pt x="507" y="356"/>
                  </a:lnTo>
                  <a:lnTo>
                    <a:pt x="529" y="408"/>
                  </a:lnTo>
                  <a:lnTo>
                    <a:pt x="544" y="457"/>
                  </a:lnTo>
                  <a:lnTo>
                    <a:pt x="556" y="512"/>
                  </a:lnTo>
                  <a:lnTo>
                    <a:pt x="562" y="567"/>
                  </a:lnTo>
                  <a:lnTo>
                    <a:pt x="581" y="567"/>
                  </a:lnTo>
                  <a:lnTo>
                    <a:pt x="574" y="512"/>
                  </a:lnTo>
                  <a:lnTo>
                    <a:pt x="562" y="457"/>
                  </a:lnTo>
                  <a:lnTo>
                    <a:pt x="547" y="402"/>
                  </a:lnTo>
                  <a:lnTo>
                    <a:pt x="526" y="350"/>
                  </a:lnTo>
                  <a:lnTo>
                    <a:pt x="501" y="302"/>
                  </a:lnTo>
                  <a:lnTo>
                    <a:pt x="474" y="256"/>
                  </a:lnTo>
                  <a:lnTo>
                    <a:pt x="440" y="213"/>
                  </a:lnTo>
                  <a:lnTo>
                    <a:pt x="400" y="174"/>
                  </a:lnTo>
                  <a:lnTo>
                    <a:pt x="361" y="134"/>
                  </a:lnTo>
                  <a:lnTo>
                    <a:pt x="318" y="104"/>
                  </a:lnTo>
                  <a:lnTo>
                    <a:pt x="269" y="73"/>
                  </a:lnTo>
                  <a:lnTo>
                    <a:pt x="220" y="49"/>
                  </a:lnTo>
                  <a:lnTo>
                    <a:pt x="168" y="31"/>
                  </a:lnTo>
                  <a:lnTo>
                    <a:pt x="113" y="15"/>
                  </a:lnTo>
                  <a:lnTo>
                    <a:pt x="58" y="6"/>
                  </a:lnTo>
                  <a:lnTo>
                    <a:pt x="0"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 name="Freeform 39"/>
            <p:cNvSpPr>
              <a:spLocks/>
            </p:cNvSpPr>
            <p:nvPr/>
          </p:nvSpPr>
          <p:spPr bwMode="auto">
            <a:xfrm>
              <a:off x="2484" y="638"/>
              <a:ext cx="625" cy="585"/>
            </a:xfrm>
            <a:custGeom>
              <a:avLst/>
              <a:gdLst>
                <a:gd name="T0" fmla="*/ 18 w 625"/>
                <a:gd name="T1" fmla="*/ 585 h 585"/>
                <a:gd name="T2" fmla="*/ 18 w 625"/>
                <a:gd name="T3" fmla="*/ 585 h 585"/>
                <a:gd name="T4" fmla="*/ 24 w 625"/>
                <a:gd name="T5" fmla="*/ 524 h 585"/>
                <a:gd name="T6" fmla="*/ 33 w 625"/>
                <a:gd name="T7" fmla="*/ 466 h 585"/>
                <a:gd name="T8" fmla="*/ 52 w 625"/>
                <a:gd name="T9" fmla="*/ 411 h 585"/>
                <a:gd name="T10" fmla="*/ 73 w 625"/>
                <a:gd name="T11" fmla="*/ 356 h 585"/>
                <a:gd name="T12" fmla="*/ 100 w 625"/>
                <a:gd name="T13" fmla="*/ 311 h 585"/>
                <a:gd name="T14" fmla="*/ 131 w 625"/>
                <a:gd name="T15" fmla="*/ 262 h 585"/>
                <a:gd name="T16" fmla="*/ 165 w 625"/>
                <a:gd name="T17" fmla="*/ 216 h 585"/>
                <a:gd name="T18" fmla="*/ 204 w 625"/>
                <a:gd name="T19" fmla="*/ 177 h 585"/>
                <a:gd name="T20" fmla="*/ 247 w 625"/>
                <a:gd name="T21" fmla="*/ 143 h 585"/>
                <a:gd name="T22" fmla="*/ 296 w 625"/>
                <a:gd name="T23" fmla="*/ 110 h 585"/>
                <a:gd name="T24" fmla="*/ 342 w 625"/>
                <a:gd name="T25" fmla="*/ 82 h 585"/>
                <a:gd name="T26" fmla="*/ 393 w 625"/>
                <a:gd name="T27" fmla="*/ 58 h 585"/>
                <a:gd name="T28" fmla="*/ 451 w 625"/>
                <a:gd name="T29" fmla="*/ 40 h 585"/>
                <a:gd name="T30" fmla="*/ 503 w 625"/>
                <a:gd name="T31" fmla="*/ 28 h 585"/>
                <a:gd name="T32" fmla="*/ 564 w 625"/>
                <a:gd name="T33" fmla="*/ 18 h 585"/>
                <a:gd name="T34" fmla="*/ 625 w 625"/>
                <a:gd name="T35" fmla="*/ 18 h 585"/>
                <a:gd name="T36" fmla="*/ 625 w 625"/>
                <a:gd name="T37" fmla="*/ 0 h 585"/>
                <a:gd name="T38" fmla="*/ 564 w 625"/>
                <a:gd name="T39" fmla="*/ 0 h 585"/>
                <a:gd name="T40" fmla="*/ 503 w 625"/>
                <a:gd name="T41" fmla="*/ 9 h 585"/>
                <a:gd name="T42" fmla="*/ 445 w 625"/>
                <a:gd name="T43" fmla="*/ 21 h 585"/>
                <a:gd name="T44" fmla="*/ 387 w 625"/>
                <a:gd name="T45" fmla="*/ 40 h 585"/>
                <a:gd name="T46" fmla="*/ 335 w 625"/>
                <a:gd name="T47" fmla="*/ 64 h 585"/>
                <a:gd name="T48" fmla="*/ 284 w 625"/>
                <a:gd name="T49" fmla="*/ 92 h 585"/>
                <a:gd name="T50" fmla="*/ 235 w 625"/>
                <a:gd name="T51" fmla="*/ 125 h 585"/>
                <a:gd name="T52" fmla="*/ 192 w 625"/>
                <a:gd name="T53" fmla="*/ 165 h 585"/>
                <a:gd name="T54" fmla="*/ 152 w 625"/>
                <a:gd name="T55" fmla="*/ 204 h 585"/>
                <a:gd name="T56" fmla="*/ 113 w 625"/>
                <a:gd name="T57" fmla="*/ 250 h 585"/>
                <a:gd name="T58" fmla="*/ 82 w 625"/>
                <a:gd name="T59" fmla="*/ 299 h 585"/>
                <a:gd name="T60" fmla="*/ 55 w 625"/>
                <a:gd name="T61" fmla="*/ 350 h 585"/>
                <a:gd name="T62" fmla="*/ 33 w 625"/>
                <a:gd name="T63" fmla="*/ 405 h 585"/>
                <a:gd name="T64" fmla="*/ 15 w 625"/>
                <a:gd name="T65" fmla="*/ 466 h 585"/>
                <a:gd name="T66" fmla="*/ 6 w 625"/>
                <a:gd name="T67" fmla="*/ 524 h 585"/>
                <a:gd name="T68" fmla="*/ 0 w 625"/>
                <a:gd name="T69" fmla="*/ 585 h 585"/>
                <a:gd name="T70" fmla="*/ 0 w 625"/>
                <a:gd name="T71" fmla="*/ 585 h 585"/>
                <a:gd name="T72" fmla="*/ 18 w 625"/>
                <a:gd name="T73" fmla="*/ 585 h 5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585"/>
                <a:gd name="T113" fmla="*/ 625 w 625"/>
                <a:gd name="T114" fmla="*/ 585 h 5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585">
                  <a:moveTo>
                    <a:pt x="18" y="585"/>
                  </a:moveTo>
                  <a:lnTo>
                    <a:pt x="18" y="585"/>
                  </a:lnTo>
                  <a:lnTo>
                    <a:pt x="24" y="524"/>
                  </a:lnTo>
                  <a:lnTo>
                    <a:pt x="33" y="466"/>
                  </a:lnTo>
                  <a:lnTo>
                    <a:pt x="52" y="411"/>
                  </a:lnTo>
                  <a:lnTo>
                    <a:pt x="73" y="356"/>
                  </a:lnTo>
                  <a:lnTo>
                    <a:pt x="100" y="311"/>
                  </a:lnTo>
                  <a:lnTo>
                    <a:pt x="131" y="262"/>
                  </a:lnTo>
                  <a:lnTo>
                    <a:pt x="165" y="216"/>
                  </a:lnTo>
                  <a:lnTo>
                    <a:pt x="204" y="177"/>
                  </a:lnTo>
                  <a:lnTo>
                    <a:pt x="247" y="143"/>
                  </a:lnTo>
                  <a:lnTo>
                    <a:pt x="296" y="110"/>
                  </a:lnTo>
                  <a:lnTo>
                    <a:pt x="342" y="82"/>
                  </a:lnTo>
                  <a:lnTo>
                    <a:pt x="393" y="58"/>
                  </a:lnTo>
                  <a:lnTo>
                    <a:pt x="451" y="40"/>
                  </a:lnTo>
                  <a:lnTo>
                    <a:pt x="503" y="28"/>
                  </a:lnTo>
                  <a:lnTo>
                    <a:pt x="564" y="18"/>
                  </a:lnTo>
                  <a:lnTo>
                    <a:pt x="625" y="18"/>
                  </a:lnTo>
                  <a:lnTo>
                    <a:pt x="625" y="0"/>
                  </a:lnTo>
                  <a:lnTo>
                    <a:pt x="564" y="0"/>
                  </a:lnTo>
                  <a:lnTo>
                    <a:pt x="503" y="9"/>
                  </a:lnTo>
                  <a:lnTo>
                    <a:pt x="445" y="21"/>
                  </a:lnTo>
                  <a:lnTo>
                    <a:pt x="387" y="40"/>
                  </a:lnTo>
                  <a:lnTo>
                    <a:pt x="335" y="64"/>
                  </a:lnTo>
                  <a:lnTo>
                    <a:pt x="284" y="92"/>
                  </a:lnTo>
                  <a:lnTo>
                    <a:pt x="235" y="125"/>
                  </a:lnTo>
                  <a:lnTo>
                    <a:pt x="192" y="165"/>
                  </a:lnTo>
                  <a:lnTo>
                    <a:pt x="152" y="204"/>
                  </a:lnTo>
                  <a:lnTo>
                    <a:pt x="113" y="250"/>
                  </a:lnTo>
                  <a:lnTo>
                    <a:pt x="82" y="299"/>
                  </a:lnTo>
                  <a:lnTo>
                    <a:pt x="55" y="350"/>
                  </a:lnTo>
                  <a:lnTo>
                    <a:pt x="33" y="405"/>
                  </a:lnTo>
                  <a:lnTo>
                    <a:pt x="15" y="466"/>
                  </a:lnTo>
                  <a:lnTo>
                    <a:pt x="6" y="524"/>
                  </a:lnTo>
                  <a:lnTo>
                    <a:pt x="0" y="585"/>
                  </a:lnTo>
                  <a:lnTo>
                    <a:pt x="18" y="5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3" name="Freeform 40"/>
            <p:cNvSpPr>
              <a:spLocks/>
            </p:cNvSpPr>
            <p:nvPr/>
          </p:nvSpPr>
          <p:spPr bwMode="auto">
            <a:xfrm>
              <a:off x="2484" y="1223"/>
              <a:ext cx="583" cy="621"/>
            </a:xfrm>
            <a:custGeom>
              <a:avLst/>
              <a:gdLst>
                <a:gd name="T0" fmla="*/ 583 w 583"/>
                <a:gd name="T1" fmla="*/ 603 h 621"/>
                <a:gd name="T2" fmla="*/ 583 w 583"/>
                <a:gd name="T3" fmla="*/ 603 h 621"/>
                <a:gd name="T4" fmla="*/ 522 w 583"/>
                <a:gd name="T5" fmla="*/ 597 h 621"/>
                <a:gd name="T6" fmla="*/ 464 w 583"/>
                <a:gd name="T7" fmla="*/ 587 h 621"/>
                <a:gd name="T8" fmla="*/ 409 w 583"/>
                <a:gd name="T9" fmla="*/ 569 h 621"/>
                <a:gd name="T10" fmla="*/ 357 w 583"/>
                <a:gd name="T11" fmla="*/ 548 h 621"/>
                <a:gd name="T12" fmla="*/ 305 w 583"/>
                <a:gd name="T13" fmla="*/ 520 h 621"/>
                <a:gd name="T14" fmla="*/ 259 w 583"/>
                <a:gd name="T15" fmla="*/ 490 h 621"/>
                <a:gd name="T16" fmla="*/ 213 w 583"/>
                <a:gd name="T17" fmla="*/ 457 h 621"/>
                <a:gd name="T18" fmla="*/ 174 w 583"/>
                <a:gd name="T19" fmla="*/ 417 h 621"/>
                <a:gd name="T20" fmla="*/ 140 w 583"/>
                <a:gd name="T21" fmla="*/ 374 h 621"/>
                <a:gd name="T22" fmla="*/ 107 w 583"/>
                <a:gd name="T23" fmla="*/ 329 h 621"/>
                <a:gd name="T24" fmla="*/ 79 w 583"/>
                <a:gd name="T25" fmla="*/ 280 h 621"/>
                <a:gd name="T26" fmla="*/ 58 w 583"/>
                <a:gd name="T27" fmla="*/ 228 h 621"/>
                <a:gd name="T28" fmla="*/ 39 w 583"/>
                <a:gd name="T29" fmla="*/ 173 h 621"/>
                <a:gd name="T30" fmla="*/ 27 w 583"/>
                <a:gd name="T31" fmla="*/ 119 h 621"/>
                <a:gd name="T32" fmla="*/ 18 w 583"/>
                <a:gd name="T33" fmla="*/ 61 h 621"/>
                <a:gd name="T34" fmla="*/ 18 w 583"/>
                <a:gd name="T35" fmla="*/ 0 h 621"/>
                <a:gd name="T36" fmla="*/ 0 w 583"/>
                <a:gd name="T37" fmla="*/ 0 h 621"/>
                <a:gd name="T38" fmla="*/ 0 w 583"/>
                <a:gd name="T39" fmla="*/ 61 h 621"/>
                <a:gd name="T40" fmla="*/ 9 w 583"/>
                <a:gd name="T41" fmla="*/ 119 h 621"/>
                <a:gd name="T42" fmla="*/ 21 w 583"/>
                <a:gd name="T43" fmla="*/ 179 h 621"/>
                <a:gd name="T44" fmla="*/ 39 w 583"/>
                <a:gd name="T45" fmla="*/ 234 h 621"/>
                <a:gd name="T46" fmla="*/ 61 w 583"/>
                <a:gd name="T47" fmla="*/ 286 h 621"/>
                <a:gd name="T48" fmla="*/ 88 w 583"/>
                <a:gd name="T49" fmla="*/ 341 h 621"/>
                <a:gd name="T50" fmla="*/ 122 w 583"/>
                <a:gd name="T51" fmla="*/ 386 h 621"/>
                <a:gd name="T52" fmla="*/ 161 w 583"/>
                <a:gd name="T53" fmla="*/ 429 h 621"/>
                <a:gd name="T54" fmla="*/ 201 w 583"/>
                <a:gd name="T55" fmla="*/ 469 h 621"/>
                <a:gd name="T56" fmla="*/ 247 w 583"/>
                <a:gd name="T57" fmla="*/ 508 h 621"/>
                <a:gd name="T58" fmla="*/ 299 w 583"/>
                <a:gd name="T59" fmla="*/ 539 h 621"/>
                <a:gd name="T60" fmla="*/ 351 w 583"/>
                <a:gd name="T61" fmla="*/ 566 h 621"/>
                <a:gd name="T62" fmla="*/ 403 w 583"/>
                <a:gd name="T63" fmla="*/ 587 h 621"/>
                <a:gd name="T64" fmla="*/ 464 w 583"/>
                <a:gd name="T65" fmla="*/ 606 h 621"/>
                <a:gd name="T66" fmla="*/ 522 w 583"/>
                <a:gd name="T67" fmla="*/ 615 h 621"/>
                <a:gd name="T68" fmla="*/ 583 w 583"/>
                <a:gd name="T69" fmla="*/ 621 h 621"/>
                <a:gd name="T70" fmla="*/ 583 w 583"/>
                <a:gd name="T71" fmla="*/ 621 h 621"/>
                <a:gd name="T72" fmla="*/ 583 w 583"/>
                <a:gd name="T73" fmla="*/ 603 h 6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3"/>
                <a:gd name="T112" fmla="*/ 0 h 621"/>
                <a:gd name="T113" fmla="*/ 583 w 583"/>
                <a:gd name="T114" fmla="*/ 621 h 6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3" h="621">
                  <a:moveTo>
                    <a:pt x="583" y="603"/>
                  </a:moveTo>
                  <a:lnTo>
                    <a:pt x="583" y="603"/>
                  </a:lnTo>
                  <a:lnTo>
                    <a:pt x="522" y="597"/>
                  </a:lnTo>
                  <a:lnTo>
                    <a:pt x="464" y="587"/>
                  </a:lnTo>
                  <a:lnTo>
                    <a:pt x="409" y="569"/>
                  </a:lnTo>
                  <a:lnTo>
                    <a:pt x="357" y="548"/>
                  </a:lnTo>
                  <a:lnTo>
                    <a:pt x="305" y="520"/>
                  </a:lnTo>
                  <a:lnTo>
                    <a:pt x="259" y="490"/>
                  </a:lnTo>
                  <a:lnTo>
                    <a:pt x="213" y="457"/>
                  </a:lnTo>
                  <a:lnTo>
                    <a:pt x="174" y="417"/>
                  </a:lnTo>
                  <a:lnTo>
                    <a:pt x="140" y="374"/>
                  </a:lnTo>
                  <a:lnTo>
                    <a:pt x="107" y="329"/>
                  </a:lnTo>
                  <a:lnTo>
                    <a:pt x="79" y="280"/>
                  </a:lnTo>
                  <a:lnTo>
                    <a:pt x="58" y="228"/>
                  </a:lnTo>
                  <a:lnTo>
                    <a:pt x="39" y="173"/>
                  </a:lnTo>
                  <a:lnTo>
                    <a:pt x="27" y="119"/>
                  </a:lnTo>
                  <a:lnTo>
                    <a:pt x="18" y="61"/>
                  </a:lnTo>
                  <a:lnTo>
                    <a:pt x="18" y="0"/>
                  </a:lnTo>
                  <a:lnTo>
                    <a:pt x="0" y="0"/>
                  </a:lnTo>
                  <a:lnTo>
                    <a:pt x="0" y="61"/>
                  </a:lnTo>
                  <a:lnTo>
                    <a:pt x="9" y="119"/>
                  </a:lnTo>
                  <a:lnTo>
                    <a:pt x="21" y="179"/>
                  </a:lnTo>
                  <a:lnTo>
                    <a:pt x="39" y="234"/>
                  </a:lnTo>
                  <a:lnTo>
                    <a:pt x="61" y="286"/>
                  </a:lnTo>
                  <a:lnTo>
                    <a:pt x="88" y="341"/>
                  </a:lnTo>
                  <a:lnTo>
                    <a:pt x="122" y="386"/>
                  </a:lnTo>
                  <a:lnTo>
                    <a:pt x="161" y="429"/>
                  </a:lnTo>
                  <a:lnTo>
                    <a:pt x="201" y="469"/>
                  </a:lnTo>
                  <a:lnTo>
                    <a:pt x="247" y="508"/>
                  </a:lnTo>
                  <a:lnTo>
                    <a:pt x="299" y="539"/>
                  </a:lnTo>
                  <a:lnTo>
                    <a:pt x="351" y="566"/>
                  </a:lnTo>
                  <a:lnTo>
                    <a:pt x="403" y="587"/>
                  </a:lnTo>
                  <a:lnTo>
                    <a:pt x="464" y="606"/>
                  </a:lnTo>
                  <a:lnTo>
                    <a:pt x="522" y="615"/>
                  </a:lnTo>
                  <a:lnTo>
                    <a:pt x="583" y="621"/>
                  </a:lnTo>
                  <a:lnTo>
                    <a:pt x="583" y="6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4" name="Freeform 41"/>
            <p:cNvSpPr>
              <a:spLocks/>
            </p:cNvSpPr>
            <p:nvPr/>
          </p:nvSpPr>
          <p:spPr bwMode="auto">
            <a:xfrm>
              <a:off x="3067" y="1314"/>
              <a:ext cx="619" cy="530"/>
            </a:xfrm>
            <a:custGeom>
              <a:avLst/>
              <a:gdLst>
                <a:gd name="T0" fmla="*/ 610 w 619"/>
                <a:gd name="T1" fmla="*/ 0 h 530"/>
                <a:gd name="T2" fmla="*/ 601 w 619"/>
                <a:gd name="T3" fmla="*/ 9 h 530"/>
                <a:gd name="T4" fmla="*/ 592 w 619"/>
                <a:gd name="T5" fmla="*/ 64 h 530"/>
                <a:gd name="T6" fmla="*/ 574 w 619"/>
                <a:gd name="T7" fmla="*/ 116 h 530"/>
                <a:gd name="T8" fmla="*/ 555 w 619"/>
                <a:gd name="T9" fmla="*/ 165 h 530"/>
                <a:gd name="T10" fmla="*/ 531 w 619"/>
                <a:gd name="T11" fmla="*/ 213 h 530"/>
                <a:gd name="T12" fmla="*/ 503 w 619"/>
                <a:gd name="T13" fmla="*/ 256 h 530"/>
                <a:gd name="T14" fmla="*/ 470 w 619"/>
                <a:gd name="T15" fmla="*/ 299 h 530"/>
                <a:gd name="T16" fmla="*/ 436 w 619"/>
                <a:gd name="T17" fmla="*/ 338 h 530"/>
                <a:gd name="T18" fmla="*/ 397 w 619"/>
                <a:gd name="T19" fmla="*/ 372 h 530"/>
                <a:gd name="T20" fmla="*/ 354 w 619"/>
                <a:gd name="T21" fmla="*/ 405 h 530"/>
                <a:gd name="T22" fmla="*/ 311 w 619"/>
                <a:gd name="T23" fmla="*/ 433 h 530"/>
                <a:gd name="T24" fmla="*/ 265 w 619"/>
                <a:gd name="T25" fmla="*/ 460 h 530"/>
                <a:gd name="T26" fmla="*/ 213 w 619"/>
                <a:gd name="T27" fmla="*/ 478 h 530"/>
                <a:gd name="T28" fmla="*/ 162 w 619"/>
                <a:gd name="T29" fmla="*/ 493 h 530"/>
                <a:gd name="T30" fmla="*/ 113 w 619"/>
                <a:gd name="T31" fmla="*/ 506 h 530"/>
                <a:gd name="T32" fmla="*/ 58 w 619"/>
                <a:gd name="T33" fmla="*/ 512 h 530"/>
                <a:gd name="T34" fmla="*/ 0 w 619"/>
                <a:gd name="T35" fmla="*/ 512 h 530"/>
                <a:gd name="T36" fmla="*/ 0 w 619"/>
                <a:gd name="T37" fmla="*/ 530 h 530"/>
                <a:gd name="T38" fmla="*/ 58 w 619"/>
                <a:gd name="T39" fmla="*/ 530 h 530"/>
                <a:gd name="T40" fmla="*/ 113 w 619"/>
                <a:gd name="T41" fmla="*/ 524 h 530"/>
                <a:gd name="T42" fmla="*/ 168 w 619"/>
                <a:gd name="T43" fmla="*/ 512 h 530"/>
                <a:gd name="T44" fmla="*/ 220 w 619"/>
                <a:gd name="T45" fmla="*/ 496 h 530"/>
                <a:gd name="T46" fmla="*/ 271 w 619"/>
                <a:gd name="T47" fmla="*/ 478 h 530"/>
                <a:gd name="T48" fmla="*/ 323 w 619"/>
                <a:gd name="T49" fmla="*/ 451 h 530"/>
                <a:gd name="T50" fmla="*/ 366 w 619"/>
                <a:gd name="T51" fmla="*/ 423 h 530"/>
                <a:gd name="T52" fmla="*/ 409 w 619"/>
                <a:gd name="T53" fmla="*/ 390 h 530"/>
                <a:gd name="T54" fmla="*/ 448 w 619"/>
                <a:gd name="T55" fmla="*/ 350 h 530"/>
                <a:gd name="T56" fmla="*/ 488 w 619"/>
                <a:gd name="T57" fmla="*/ 311 h 530"/>
                <a:gd name="T58" fmla="*/ 522 w 619"/>
                <a:gd name="T59" fmla="*/ 268 h 530"/>
                <a:gd name="T60" fmla="*/ 549 w 619"/>
                <a:gd name="T61" fmla="*/ 219 h 530"/>
                <a:gd name="T62" fmla="*/ 574 w 619"/>
                <a:gd name="T63" fmla="*/ 171 h 530"/>
                <a:gd name="T64" fmla="*/ 592 w 619"/>
                <a:gd name="T65" fmla="*/ 122 h 530"/>
                <a:gd name="T66" fmla="*/ 610 w 619"/>
                <a:gd name="T67" fmla="*/ 64 h 530"/>
                <a:gd name="T68" fmla="*/ 619 w 619"/>
                <a:gd name="T69" fmla="*/ 9 h 530"/>
                <a:gd name="T70" fmla="*/ 610 w 619"/>
                <a:gd name="T71" fmla="*/ 18 h 530"/>
                <a:gd name="T72" fmla="*/ 610 w 619"/>
                <a:gd name="T73" fmla="*/ 0 h 5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19"/>
                <a:gd name="T112" fmla="*/ 0 h 530"/>
                <a:gd name="T113" fmla="*/ 619 w 619"/>
                <a:gd name="T114" fmla="*/ 530 h 5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19" h="530">
                  <a:moveTo>
                    <a:pt x="610" y="0"/>
                  </a:moveTo>
                  <a:lnTo>
                    <a:pt x="601" y="9"/>
                  </a:lnTo>
                  <a:lnTo>
                    <a:pt x="592" y="64"/>
                  </a:lnTo>
                  <a:lnTo>
                    <a:pt x="574" y="116"/>
                  </a:lnTo>
                  <a:lnTo>
                    <a:pt x="555" y="165"/>
                  </a:lnTo>
                  <a:lnTo>
                    <a:pt x="531" y="213"/>
                  </a:lnTo>
                  <a:lnTo>
                    <a:pt x="503" y="256"/>
                  </a:lnTo>
                  <a:lnTo>
                    <a:pt x="470" y="299"/>
                  </a:lnTo>
                  <a:lnTo>
                    <a:pt x="436" y="338"/>
                  </a:lnTo>
                  <a:lnTo>
                    <a:pt x="397" y="372"/>
                  </a:lnTo>
                  <a:lnTo>
                    <a:pt x="354" y="405"/>
                  </a:lnTo>
                  <a:lnTo>
                    <a:pt x="311" y="433"/>
                  </a:lnTo>
                  <a:lnTo>
                    <a:pt x="265" y="460"/>
                  </a:lnTo>
                  <a:lnTo>
                    <a:pt x="213" y="478"/>
                  </a:lnTo>
                  <a:lnTo>
                    <a:pt x="162" y="493"/>
                  </a:lnTo>
                  <a:lnTo>
                    <a:pt x="113" y="506"/>
                  </a:lnTo>
                  <a:lnTo>
                    <a:pt x="58" y="512"/>
                  </a:lnTo>
                  <a:lnTo>
                    <a:pt x="0" y="512"/>
                  </a:lnTo>
                  <a:lnTo>
                    <a:pt x="0" y="530"/>
                  </a:lnTo>
                  <a:lnTo>
                    <a:pt x="58" y="530"/>
                  </a:lnTo>
                  <a:lnTo>
                    <a:pt x="113" y="524"/>
                  </a:lnTo>
                  <a:lnTo>
                    <a:pt x="168" y="512"/>
                  </a:lnTo>
                  <a:lnTo>
                    <a:pt x="220" y="496"/>
                  </a:lnTo>
                  <a:lnTo>
                    <a:pt x="271" y="478"/>
                  </a:lnTo>
                  <a:lnTo>
                    <a:pt x="323" y="451"/>
                  </a:lnTo>
                  <a:lnTo>
                    <a:pt x="366" y="423"/>
                  </a:lnTo>
                  <a:lnTo>
                    <a:pt x="409" y="390"/>
                  </a:lnTo>
                  <a:lnTo>
                    <a:pt x="448" y="350"/>
                  </a:lnTo>
                  <a:lnTo>
                    <a:pt x="488" y="311"/>
                  </a:lnTo>
                  <a:lnTo>
                    <a:pt x="522" y="268"/>
                  </a:lnTo>
                  <a:lnTo>
                    <a:pt x="549" y="219"/>
                  </a:lnTo>
                  <a:lnTo>
                    <a:pt x="574" y="171"/>
                  </a:lnTo>
                  <a:lnTo>
                    <a:pt x="592" y="122"/>
                  </a:lnTo>
                  <a:lnTo>
                    <a:pt x="610" y="64"/>
                  </a:lnTo>
                  <a:lnTo>
                    <a:pt x="619" y="9"/>
                  </a:lnTo>
                  <a:lnTo>
                    <a:pt x="610" y="18"/>
                  </a:lnTo>
                  <a:lnTo>
                    <a:pt x="6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5" name="Freeform 42"/>
            <p:cNvSpPr>
              <a:spLocks/>
            </p:cNvSpPr>
            <p:nvPr/>
          </p:nvSpPr>
          <p:spPr bwMode="auto">
            <a:xfrm>
              <a:off x="3677" y="1314"/>
              <a:ext cx="125" cy="24"/>
            </a:xfrm>
            <a:custGeom>
              <a:avLst/>
              <a:gdLst>
                <a:gd name="T0" fmla="*/ 104 w 125"/>
                <a:gd name="T1" fmla="*/ 12 h 24"/>
                <a:gd name="T2" fmla="*/ 113 w 125"/>
                <a:gd name="T3" fmla="*/ 3 h 24"/>
                <a:gd name="T4" fmla="*/ 0 w 125"/>
                <a:gd name="T5" fmla="*/ 0 h 24"/>
                <a:gd name="T6" fmla="*/ 0 w 125"/>
                <a:gd name="T7" fmla="*/ 18 h 24"/>
                <a:gd name="T8" fmla="*/ 113 w 125"/>
                <a:gd name="T9" fmla="*/ 21 h 24"/>
                <a:gd name="T10" fmla="*/ 122 w 125"/>
                <a:gd name="T11" fmla="*/ 12 h 24"/>
                <a:gd name="T12" fmla="*/ 113 w 125"/>
                <a:gd name="T13" fmla="*/ 24 h 24"/>
                <a:gd name="T14" fmla="*/ 122 w 125"/>
                <a:gd name="T15" fmla="*/ 24 h 24"/>
                <a:gd name="T16" fmla="*/ 125 w 125"/>
                <a:gd name="T17" fmla="*/ 12 h 24"/>
                <a:gd name="T18" fmla="*/ 104 w 125"/>
                <a:gd name="T19" fmla="*/ 12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24"/>
                <a:gd name="T32" fmla="*/ 125 w 125"/>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24">
                  <a:moveTo>
                    <a:pt x="104" y="12"/>
                  </a:moveTo>
                  <a:lnTo>
                    <a:pt x="113" y="3"/>
                  </a:lnTo>
                  <a:lnTo>
                    <a:pt x="0" y="0"/>
                  </a:lnTo>
                  <a:lnTo>
                    <a:pt x="0" y="18"/>
                  </a:lnTo>
                  <a:lnTo>
                    <a:pt x="113" y="21"/>
                  </a:lnTo>
                  <a:lnTo>
                    <a:pt x="122" y="12"/>
                  </a:lnTo>
                  <a:lnTo>
                    <a:pt x="113" y="24"/>
                  </a:lnTo>
                  <a:lnTo>
                    <a:pt x="122" y="24"/>
                  </a:lnTo>
                  <a:lnTo>
                    <a:pt x="125" y="12"/>
                  </a:lnTo>
                  <a:lnTo>
                    <a:pt x="10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6" name="Freeform 43"/>
            <p:cNvSpPr>
              <a:spLocks/>
            </p:cNvSpPr>
            <p:nvPr/>
          </p:nvSpPr>
          <p:spPr bwMode="auto">
            <a:xfrm>
              <a:off x="3781" y="1262"/>
              <a:ext cx="25" cy="64"/>
            </a:xfrm>
            <a:custGeom>
              <a:avLst/>
              <a:gdLst>
                <a:gd name="T0" fmla="*/ 12 w 25"/>
                <a:gd name="T1" fmla="*/ 19 h 64"/>
                <a:gd name="T2" fmla="*/ 3 w 25"/>
                <a:gd name="T3" fmla="*/ 10 h 64"/>
                <a:gd name="T4" fmla="*/ 0 w 25"/>
                <a:gd name="T5" fmla="*/ 64 h 64"/>
                <a:gd name="T6" fmla="*/ 18 w 25"/>
                <a:gd name="T7" fmla="*/ 64 h 64"/>
                <a:gd name="T8" fmla="*/ 21 w 25"/>
                <a:gd name="T9" fmla="*/ 10 h 64"/>
                <a:gd name="T10" fmla="*/ 12 w 25"/>
                <a:gd name="T11" fmla="*/ 0 h 64"/>
                <a:gd name="T12" fmla="*/ 25 w 25"/>
                <a:gd name="T13" fmla="*/ 10 h 64"/>
                <a:gd name="T14" fmla="*/ 25 w 25"/>
                <a:gd name="T15" fmla="*/ 0 h 64"/>
                <a:gd name="T16" fmla="*/ 12 w 25"/>
                <a:gd name="T17" fmla="*/ 0 h 64"/>
                <a:gd name="T18" fmla="*/ 12 w 25"/>
                <a:gd name="T19" fmla="*/ 19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64"/>
                <a:gd name="T32" fmla="*/ 25 w 25"/>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64">
                  <a:moveTo>
                    <a:pt x="12" y="19"/>
                  </a:moveTo>
                  <a:lnTo>
                    <a:pt x="3" y="10"/>
                  </a:lnTo>
                  <a:lnTo>
                    <a:pt x="0" y="64"/>
                  </a:lnTo>
                  <a:lnTo>
                    <a:pt x="18" y="64"/>
                  </a:lnTo>
                  <a:lnTo>
                    <a:pt x="21" y="10"/>
                  </a:lnTo>
                  <a:lnTo>
                    <a:pt x="12" y="0"/>
                  </a:lnTo>
                  <a:lnTo>
                    <a:pt x="25" y="10"/>
                  </a:lnTo>
                  <a:lnTo>
                    <a:pt x="25" y="0"/>
                  </a:lnTo>
                  <a:lnTo>
                    <a:pt x="12" y="0"/>
                  </a:lnTo>
                  <a:lnTo>
                    <a:pt x="1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7" name="Freeform 44"/>
            <p:cNvSpPr>
              <a:spLocks/>
            </p:cNvSpPr>
            <p:nvPr/>
          </p:nvSpPr>
          <p:spPr bwMode="auto">
            <a:xfrm>
              <a:off x="3595" y="1250"/>
              <a:ext cx="198" cy="31"/>
            </a:xfrm>
            <a:custGeom>
              <a:avLst/>
              <a:gdLst>
                <a:gd name="T0" fmla="*/ 18 w 198"/>
                <a:gd name="T1" fmla="*/ 12 h 31"/>
                <a:gd name="T2" fmla="*/ 9 w 198"/>
                <a:gd name="T3" fmla="*/ 22 h 31"/>
                <a:gd name="T4" fmla="*/ 198 w 198"/>
                <a:gd name="T5" fmla="*/ 31 h 31"/>
                <a:gd name="T6" fmla="*/ 198 w 198"/>
                <a:gd name="T7" fmla="*/ 12 h 31"/>
                <a:gd name="T8" fmla="*/ 9 w 198"/>
                <a:gd name="T9" fmla="*/ 3 h 31"/>
                <a:gd name="T10" fmla="*/ 0 w 198"/>
                <a:gd name="T11" fmla="*/ 12 h 31"/>
                <a:gd name="T12" fmla="*/ 9 w 198"/>
                <a:gd name="T13" fmla="*/ 3 h 31"/>
                <a:gd name="T14" fmla="*/ 0 w 198"/>
                <a:gd name="T15" fmla="*/ 0 h 31"/>
                <a:gd name="T16" fmla="*/ 0 w 198"/>
                <a:gd name="T17" fmla="*/ 12 h 31"/>
                <a:gd name="T18" fmla="*/ 18 w 198"/>
                <a:gd name="T19" fmla="*/ 12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8"/>
                <a:gd name="T31" fmla="*/ 0 h 31"/>
                <a:gd name="T32" fmla="*/ 198 w 198"/>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8" h="31">
                  <a:moveTo>
                    <a:pt x="18" y="12"/>
                  </a:moveTo>
                  <a:lnTo>
                    <a:pt x="9" y="22"/>
                  </a:lnTo>
                  <a:lnTo>
                    <a:pt x="198" y="31"/>
                  </a:lnTo>
                  <a:lnTo>
                    <a:pt x="198" y="12"/>
                  </a:lnTo>
                  <a:lnTo>
                    <a:pt x="9" y="3"/>
                  </a:lnTo>
                  <a:lnTo>
                    <a:pt x="0" y="12"/>
                  </a:lnTo>
                  <a:lnTo>
                    <a:pt x="9" y="3"/>
                  </a:lnTo>
                  <a:lnTo>
                    <a:pt x="0" y="0"/>
                  </a:lnTo>
                  <a:lnTo>
                    <a:pt x="0" y="12"/>
                  </a:lnTo>
                  <a:lnTo>
                    <a:pt x="1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8" name="Freeform 45"/>
            <p:cNvSpPr>
              <a:spLocks/>
            </p:cNvSpPr>
            <p:nvPr/>
          </p:nvSpPr>
          <p:spPr bwMode="auto">
            <a:xfrm>
              <a:off x="3070" y="1262"/>
              <a:ext cx="543" cy="506"/>
            </a:xfrm>
            <a:custGeom>
              <a:avLst/>
              <a:gdLst>
                <a:gd name="T0" fmla="*/ 0 w 543"/>
                <a:gd name="T1" fmla="*/ 506 h 506"/>
                <a:gd name="T2" fmla="*/ 0 w 543"/>
                <a:gd name="T3" fmla="*/ 506 h 506"/>
                <a:gd name="T4" fmla="*/ 52 w 543"/>
                <a:gd name="T5" fmla="*/ 506 h 506"/>
                <a:gd name="T6" fmla="*/ 104 w 543"/>
                <a:gd name="T7" fmla="*/ 500 h 506"/>
                <a:gd name="T8" fmla="*/ 155 w 543"/>
                <a:gd name="T9" fmla="*/ 488 h 506"/>
                <a:gd name="T10" fmla="*/ 204 w 543"/>
                <a:gd name="T11" fmla="*/ 472 h 506"/>
                <a:gd name="T12" fmla="*/ 250 w 543"/>
                <a:gd name="T13" fmla="*/ 451 h 506"/>
                <a:gd name="T14" fmla="*/ 296 w 543"/>
                <a:gd name="T15" fmla="*/ 427 h 506"/>
                <a:gd name="T16" fmla="*/ 339 w 543"/>
                <a:gd name="T17" fmla="*/ 399 h 506"/>
                <a:gd name="T18" fmla="*/ 375 w 543"/>
                <a:gd name="T19" fmla="*/ 363 h 506"/>
                <a:gd name="T20" fmla="*/ 412 w 543"/>
                <a:gd name="T21" fmla="*/ 329 h 506"/>
                <a:gd name="T22" fmla="*/ 445 w 543"/>
                <a:gd name="T23" fmla="*/ 290 h 506"/>
                <a:gd name="T24" fmla="*/ 473 w 543"/>
                <a:gd name="T25" fmla="*/ 247 h 506"/>
                <a:gd name="T26" fmla="*/ 494 w 543"/>
                <a:gd name="T27" fmla="*/ 201 h 506"/>
                <a:gd name="T28" fmla="*/ 516 w 543"/>
                <a:gd name="T29" fmla="*/ 156 h 506"/>
                <a:gd name="T30" fmla="*/ 528 w 543"/>
                <a:gd name="T31" fmla="*/ 104 h 506"/>
                <a:gd name="T32" fmla="*/ 540 w 543"/>
                <a:gd name="T33" fmla="*/ 52 h 506"/>
                <a:gd name="T34" fmla="*/ 543 w 543"/>
                <a:gd name="T35" fmla="*/ 0 h 506"/>
                <a:gd name="T36" fmla="*/ 525 w 543"/>
                <a:gd name="T37" fmla="*/ 0 h 506"/>
                <a:gd name="T38" fmla="*/ 522 w 543"/>
                <a:gd name="T39" fmla="*/ 52 h 506"/>
                <a:gd name="T40" fmla="*/ 510 w 543"/>
                <a:gd name="T41" fmla="*/ 104 h 506"/>
                <a:gd name="T42" fmla="*/ 497 w 543"/>
                <a:gd name="T43" fmla="*/ 150 h 506"/>
                <a:gd name="T44" fmla="*/ 476 w 543"/>
                <a:gd name="T45" fmla="*/ 195 h 506"/>
                <a:gd name="T46" fmla="*/ 455 w 543"/>
                <a:gd name="T47" fmla="*/ 241 h 506"/>
                <a:gd name="T48" fmla="*/ 427 w 543"/>
                <a:gd name="T49" fmla="*/ 277 h 506"/>
                <a:gd name="T50" fmla="*/ 400 w 543"/>
                <a:gd name="T51" fmla="*/ 317 h 506"/>
                <a:gd name="T52" fmla="*/ 363 w 543"/>
                <a:gd name="T53" fmla="*/ 351 h 506"/>
                <a:gd name="T54" fmla="*/ 326 w 543"/>
                <a:gd name="T55" fmla="*/ 381 h 506"/>
                <a:gd name="T56" fmla="*/ 284 w 543"/>
                <a:gd name="T57" fmla="*/ 408 h 506"/>
                <a:gd name="T58" fmla="*/ 244 w 543"/>
                <a:gd name="T59" fmla="*/ 433 h 506"/>
                <a:gd name="T60" fmla="*/ 198 w 543"/>
                <a:gd name="T61" fmla="*/ 454 h 506"/>
                <a:gd name="T62" fmla="*/ 149 w 543"/>
                <a:gd name="T63" fmla="*/ 469 h 506"/>
                <a:gd name="T64" fmla="*/ 104 w 543"/>
                <a:gd name="T65" fmla="*/ 481 h 506"/>
                <a:gd name="T66" fmla="*/ 52 w 543"/>
                <a:gd name="T67" fmla="*/ 488 h 506"/>
                <a:gd name="T68" fmla="*/ 0 w 543"/>
                <a:gd name="T69" fmla="*/ 488 h 506"/>
                <a:gd name="T70" fmla="*/ 0 w 543"/>
                <a:gd name="T71" fmla="*/ 488 h 506"/>
                <a:gd name="T72" fmla="*/ 0 w 543"/>
                <a:gd name="T73" fmla="*/ 506 h 5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3"/>
                <a:gd name="T112" fmla="*/ 0 h 506"/>
                <a:gd name="T113" fmla="*/ 543 w 543"/>
                <a:gd name="T114" fmla="*/ 506 h 5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3" h="506">
                  <a:moveTo>
                    <a:pt x="0" y="506"/>
                  </a:moveTo>
                  <a:lnTo>
                    <a:pt x="0" y="506"/>
                  </a:lnTo>
                  <a:lnTo>
                    <a:pt x="52" y="506"/>
                  </a:lnTo>
                  <a:lnTo>
                    <a:pt x="104" y="500"/>
                  </a:lnTo>
                  <a:lnTo>
                    <a:pt x="155" y="488"/>
                  </a:lnTo>
                  <a:lnTo>
                    <a:pt x="204" y="472"/>
                  </a:lnTo>
                  <a:lnTo>
                    <a:pt x="250" y="451"/>
                  </a:lnTo>
                  <a:lnTo>
                    <a:pt x="296" y="427"/>
                  </a:lnTo>
                  <a:lnTo>
                    <a:pt x="339" y="399"/>
                  </a:lnTo>
                  <a:lnTo>
                    <a:pt x="375" y="363"/>
                  </a:lnTo>
                  <a:lnTo>
                    <a:pt x="412" y="329"/>
                  </a:lnTo>
                  <a:lnTo>
                    <a:pt x="445" y="290"/>
                  </a:lnTo>
                  <a:lnTo>
                    <a:pt x="473" y="247"/>
                  </a:lnTo>
                  <a:lnTo>
                    <a:pt x="494" y="201"/>
                  </a:lnTo>
                  <a:lnTo>
                    <a:pt x="516" y="156"/>
                  </a:lnTo>
                  <a:lnTo>
                    <a:pt x="528" y="104"/>
                  </a:lnTo>
                  <a:lnTo>
                    <a:pt x="540" y="52"/>
                  </a:lnTo>
                  <a:lnTo>
                    <a:pt x="543" y="0"/>
                  </a:lnTo>
                  <a:lnTo>
                    <a:pt x="525" y="0"/>
                  </a:lnTo>
                  <a:lnTo>
                    <a:pt x="522" y="52"/>
                  </a:lnTo>
                  <a:lnTo>
                    <a:pt x="510" y="104"/>
                  </a:lnTo>
                  <a:lnTo>
                    <a:pt x="497" y="150"/>
                  </a:lnTo>
                  <a:lnTo>
                    <a:pt x="476" y="195"/>
                  </a:lnTo>
                  <a:lnTo>
                    <a:pt x="455" y="241"/>
                  </a:lnTo>
                  <a:lnTo>
                    <a:pt x="427" y="277"/>
                  </a:lnTo>
                  <a:lnTo>
                    <a:pt x="400" y="317"/>
                  </a:lnTo>
                  <a:lnTo>
                    <a:pt x="363" y="351"/>
                  </a:lnTo>
                  <a:lnTo>
                    <a:pt x="326" y="381"/>
                  </a:lnTo>
                  <a:lnTo>
                    <a:pt x="284" y="408"/>
                  </a:lnTo>
                  <a:lnTo>
                    <a:pt x="244" y="433"/>
                  </a:lnTo>
                  <a:lnTo>
                    <a:pt x="198" y="454"/>
                  </a:lnTo>
                  <a:lnTo>
                    <a:pt x="149" y="469"/>
                  </a:lnTo>
                  <a:lnTo>
                    <a:pt x="104" y="481"/>
                  </a:lnTo>
                  <a:lnTo>
                    <a:pt x="52" y="488"/>
                  </a:lnTo>
                  <a:lnTo>
                    <a:pt x="0" y="488"/>
                  </a:lnTo>
                  <a:lnTo>
                    <a:pt x="0" y="5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9" name="Freeform 46"/>
            <p:cNvSpPr>
              <a:spLocks/>
            </p:cNvSpPr>
            <p:nvPr/>
          </p:nvSpPr>
          <p:spPr bwMode="auto">
            <a:xfrm>
              <a:off x="2560" y="1226"/>
              <a:ext cx="510" cy="542"/>
            </a:xfrm>
            <a:custGeom>
              <a:avLst/>
              <a:gdLst>
                <a:gd name="T0" fmla="*/ 0 w 510"/>
                <a:gd name="T1" fmla="*/ 0 h 542"/>
                <a:gd name="T2" fmla="*/ 0 w 510"/>
                <a:gd name="T3" fmla="*/ 0 h 542"/>
                <a:gd name="T4" fmla="*/ 0 w 510"/>
                <a:gd name="T5" fmla="*/ 52 h 542"/>
                <a:gd name="T6" fmla="*/ 6 w 510"/>
                <a:gd name="T7" fmla="*/ 103 h 542"/>
                <a:gd name="T8" fmla="*/ 18 w 510"/>
                <a:gd name="T9" fmla="*/ 155 h 542"/>
                <a:gd name="T10" fmla="*/ 34 w 510"/>
                <a:gd name="T11" fmla="*/ 204 h 542"/>
                <a:gd name="T12" fmla="*/ 55 w 510"/>
                <a:gd name="T13" fmla="*/ 250 h 542"/>
                <a:gd name="T14" fmla="*/ 79 w 510"/>
                <a:gd name="T15" fmla="*/ 295 h 542"/>
                <a:gd name="T16" fmla="*/ 107 w 510"/>
                <a:gd name="T17" fmla="*/ 335 h 542"/>
                <a:gd name="T18" fmla="*/ 143 w 510"/>
                <a:gd name="T19" fmla="*/ 371 h 542"/>
                <a:gd name="T20" fmla="*/ 177 w 510"/>
                <a:gd name="T21" fmla="*/ 408 h 542"/>
                <a:gd name="T22" fmla="*/ 217 w 510"/>
                <a:gd name="T23" fmla="*/ 441 h 542"/>
                <a:gd name="T24" fmla="*/ 259 w 510"/>
                <a:gd name="T25" fmla="*/ 469 h 542"/>
                <a:gd name="T26" fmla="*/ 305 w 510"/>
                <a:gd name="T27" fmla="*/ 493 h 542"/>
                <a:gd name="T28" fmla="*/ 354 w 510"/>
                <a:gd name="T29" fmla="*/ 511 h 542"/>
                <a:gd name="T30" fmla="*/ 406 w 510"/>
                <a:gd name="T31" fmla="*/ 527 h 542"/>
                <a:gd name="T32" fmla="*/ 458 w 510"/>
                <a:gd name="T33" fmla="*/ 536 h 542"/>
                <a:gd name="T34" fmla="*/ 510 w 510"/>
                <a:gd name="T35" fmla="*/ 542 h 542"/>
                <a:gd name="T36" fmla="*/ 510 w 510"/>
                <a:gd name="T37" fmla="*/ 524 h 542"/>
                <a:gd name="T38" fmla="*/ 458 w 510"/>
                <a:gd name="T39" fmla="*/ 517 h 542"/>
                <a:gd name="T40" fmla="*/ 406 w 510"/>
                <a:gd name="T41" fmla="*/ 508 h 542"/>
                <a:gd name="T42" fmla="*/ 360 w 510"/>
                <a:gd name="T43" fmla="*/ 493 h 542"/>
                <a:gd name="T44" fmla="*/ 311 w 510"/>
                <a:gd name="T45" fmla="*/ 475 h 542"/>
                <a:gd name="T46" fmla="*/ 272 w 510"/>
                <a:gd name="T47" fmla="*/ 450 h 542"/>
                <a:gd name="T48" fmla="*/ 229 w 510"/>
                <a:gd name="T49" fmla="*/ 423 h 542"/>
                <a:gd name="T50" fmla="*/ 189 w 510"/>
                <a:gd name="T51" fmla="*/ 396 h 542"/>
                <a:gd name="T52" fmla="*/ 156 w 510"/>
                <a:gd name="T53" fmla="*/ 359 h 542"/>
                <a:gd name="T54" fmla="*/ 125 w 510"/>
                <a:gd name="T55" fmla="*/ 323 h 542"/>
                <a:gd name="T56" fmla="*/ 98 w 510"/>
                <a:gd name="T57" fmla="*/ 283 h 542"/>
                <a:gd name="T58" fmla="*/ 73 w 510"/>
                <a:gd name="T59" fmla="*/ 243 h 542"/>
                <a:gd name="T60" fmla="*/ 52 w 510"/>
                <a:gd name="T61" fmla="*/ 198 h 542"/>
                <a:gd name="T62" fmla="*/ 37 w 510"/>
                <a:gd name="T63" fmla="*/ 149 h 542"/>
                <a:gd name="T64" fmla="*/ 24 w 510"/>
                <a:gd name="T65" fmla="*/ 103 h 542"/>
                <a:gd name="T66" fmla="*/ 18 w 510"/>
                <a:gd name="T67" fmla="*/ 52 h 542"/>
                <a:gd name="T68" fmla="*/ 18 w 510"/>
                <a:gd name="T69" fmla="*/ 0 h 542"/>
                <a:gd name="T70" fmla="*/ 18 w 510"/>
                <a:gd name="T71" fmla="*/ 0 h 542"/>
                <a:gd name="T72" fmla="*/ 0 w 510"/>
                <a:gd name="T73" fmla="*/ 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0"/>
                <a:gd name="T112" fmla="*/ 0 h 542"/>
                <a:gd name="T113" fmla="*/ 510 w 510"/>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0" h="542">
                  <a:moveTo>
                    <a:pt x="0" y="0"/>
                  </a:moveTo>
                  <a:lnTo>
                    <a:pt x="0" y="0"/>
                  </a:lnTo>
                  <a:lnTo>
                    <a:pt x="0" y="52"/>
                  </a:lnTo>
                  <a:lnTo>
                    <a:pt x="6" y="103"/>
                  </a:lnTo>
                  <a:lnTo>
                    <a:pt x="18" y="155"/>
                  </a:lnTo>
                  <a:lnTo>
                    <a:pt x="34" y="204"/>
                  </a:lnTo>
                  <a:lnTo>
                    <a:pt x="55" y="250"/>
                  </a:lnTo>
                  <a:lnTo>
                    <a:pt x="79" y="295"/>
                  </a:lnTo>
                  <a:lnTo>
                    <a:pt x="107" y="335"/>
                  </a:lnTo>
                  <a:lnTo>
                    <a:pt x="143" y="371"/>
                  </a:lnTo>
                  <a:lnTo>
                    <a:pt x="177" y="408"/>
                  </a:lnTo>
                  <a:lnTo>
                    <a:pt x="217" y="441"/>
                  </a:lnTo>
                  <a:lnTo>
                    <a:pt x="259" y="469"/>
                  </a:lnTo>
                  <a:lnTo>
                    <a:pt x="305" y="493"/>
                  </a:lnTo>
                  <a:lnTo>
                    <a:pt x="354" y="511"/>
                  </a:lnTo>
                  <a:lnTo>
                    <a:pt x="406" y="527"/>
                  </a:lnTo>
                  <a:lnTo>
                    <a:pt x="458" y="536"/>
                  </a:lnTo>
                  <a:lnTo>
                    <a:pt x="510" y="542"/>
                  </a:lnTo>
                  <a:lnTo>
                    <a:pt x="510" y="524"/>
                  </a:lnTo>
                  <a:lnTo>
                    <a:pt x="458" y="517"/>
                  </a:lnTo>
                  <a:lnTo>
                    <a:pt x="406" y="508"/>
                  </a:lnTo>
                  <a:lnTo>
                    <a:pt x="360" y="493"/>
                  </a:lnTo>
                  <a:lnTo>
                    <a:pt x="311" y="475"/>
                  </a:lnTo>
                  <a:lnTo>
                    <a:pt x="272" y="450"/>
                  </a:lnTo>
                  <a:lnTo>
                    <a:pt x="229" y="423"/>
                  </a:lnTo>
                  <a:lnTo>
                    <a:pt x="189" y="396"/>
                  </a:lnTo>
                  <a:lnTo>
                    <a:pt x="156" y="359"/>
                  </a:lnTo>
                  <a:lnTo>
                    <a:pt x="125" y="323"/>
                  </a:lnTo>
                  <a:lnTo>
                    <a:pt x="98" y="283"/>
                  </a:lnTo>
                  <a:lnTo>
                    <a:pt x="73" y="243"/>
                  </a:lnTo>
                  <a:lnTo>
                    <a:pt x="52" y="198"/>
                  </a:lnTo>
                  <a:lnTo>
                    <a:pt x="37" y="149"/>
                  </a:lnTo>
                  <a:lnTo>
                    <a:pt x="24" y="103"/>
                  </a:lnTo>
                  <a:lnTo>
                    <a:pt x="18" y="52"/>
                  </a:lnTo>
                  <a:lnTo>
                    <a:pt x="1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0" name="Freeform 47"/>
            <p:cNvSpPr>
              <a:spLocks/>
            </p:cNvSpPr>
            <p:nvPr/>
          </p:nvSpPr>
          <p:spPr bwMode="auto">
            <a:xfrm>
              <a:off x="2560" y="717"/>
              <a:ext cx="546" cy="509"/>
            </a:xfrm>
            <a:custGeom>
              <a:avLst/>
              <a:gdLst>
                <a:gd name="T0" fmla="*/ 546 w 546"/>
                <a:gd name="T1" fmla="*/ 0 h 509"/>
                <a:gd name="T2" fmla="*/ 546 w 546"/>
                <a:gd name="T3" fmla="*/ 0 h 509"/>
                <a:gd name="T4" fmla="*/ 495 w 546"/>
                <a:gd name="T5" fmla="*/ 0 h 509"/>
                <a:gd name="T6" fmla="*/ 443 w 546"/>
                <a:gd name="T7" fmla="*/ 6 h 509"/>
                <a:gd name="T8" fmla="*/ 388 w 546"/>
                <a:gd name="T9" fmla="*/ 19 h 509"/>
                <a:gd name="T10" fmla="*/ 339 w 546"/>
                <a:gd name="T11" fmla="*/ 34 h 509"/>
                <a:gd name="T12" fmla="*/ 293 w 546"/>
                <a:gd name="T13" fmla="*/ 55 h 509"/>
                <a:gd name="T14" fmla="*/ 247 w 546"/>
                <a:gd name="T15" fmla="*/ 80 h 509"/>
                <a:gd name="T16" fmla="*/ 208 w 546"/>
                <a:gd name="T17" fmla="*/ 107 h 509"/>
                <a:gd name="T18" fmla="*/ 168 w 546"/>
                <a:gd name="T19" fmla="*/ 143 h 509"/>
                <a:gd name="T20" fmla="*/ 131 w 546"/>
                <a:gd name="T21" fmla="*/ 177 h 509"/>
                <a:gd name="T22" fmla="*/ 101 w 546"/>
                <a:gd name="T23" fmla="*/ 217 h 509"/>
                <a:gd name="T24" fmla="*/ 73 w 546"/>
                <a:gd name="T25" fmla="*/ 259 h 509"/>
                <a:gd name="T26" fmla="*/ 49 w 546"/>
                <a:gd name="T27" fmla="*/ 305 h 509"/>
                <a:gd name="T28" fmla="*/ 31 w 546"/>
                <a:gd name="T29" fmla="*/ 354 h 509"/>
                <a:gd name="T30" fmla="*/ 15 w 546"/>
                <a:gd name="T31" fmla="*/ 405 h 509"/>
                <a:gd name="T32" fmla="*/ 6 w 546"/>
                <a:gd name="T33" fmla="*/ 457 h 509"/>
                <a:gd name="T34" fmla="*/ 0 w 546"/>
                <a:gd name="T35" fmla="*/ 509 h 509"/>
                <a:gd name="T36" fmla="*/ 18 w 546"/>
                <a:gd name="T37" fmla="*/ 509 h 509"/>
                <a:gd name="T38" fmla="*/ 24 w 546"/>
                <a:gd name="T39" fmla="*/ 457 h 509"/>
                <a:gd name="T40" fmla="*/ 34 w 546"/>
                <a:gd name="T41" fmla="*/ 405 h 509"/>
                <a:gd name="T42" fmla="*/ 49 w 546"/>
                <a:gd name="T43" fmla="*/ 360 h 509"/>
                <a:gd name="T44" fmla="*/ 67 w 546"/>
                <a:gd name="T45" fmla="*/ 311 h 509"/>
                <a:gd name="T46" fmla="*/ 92 w 546"/>
                <a:gd name="T47" fmla="*/ 271 h 509"/>
                <a:gd name="T48" fmla="*/ 119 w 546"/>
                <a:gd name="T49" fmla="*/ 229 h 509"/>
                <a:gd name="T50" fmla="*/ 150 w 546"/>
                <a:gd name="T51" fmla="*/ 189 h 509"/>
                <a:gd name="T52" fmla="*/ 180 w 546"/>
                <a:gd name="T53" fmla="*/ 156 h 509"/>
                <a:gd name="T54" fmla="*/ 220 w 546"/>
                <a:gd name="T55" fmla="*/ 125 h 509"/>
                <a:gd name="T56" fmla="*/ 259 w 546"/>
                <a:gd name="T57" fmla="*/ 98 h 509"/>
                <a:gd name="T58" fmla="*/ 299 w 546"/>
                <a:gd name="T59" fmla="*/ 73 h 509"/>
                <a:gd name="T60" fmla="*/ 345 w 546"/>
                <a:gd name="T61" fmla="*/ 52 h 509"/>
                <a:gd name="T62" fmla="*/ 394 w 546"/>
                <a:gd name="T63" fmla="*/ 37 h 509"/>
                <a:gd name="T64" fmla="*/ 443 w 546"/>
                <a:gd name="T65" fmla="*/ 25 h 509"/>
                <a:gd name="T66" fmla="*/ 495 w 546"/>
                <a:gd name="T67" fmla="*/ 19 h 509"/>
                <a:gd name="T68" fmla="*/ 546 w 546"/>
                <a:gd name="T69" fmla="*/ 19 h 509"/>
                <a:gd name="T70" fmla="*/ 546 w 546"/>
                <a:gd name="T71" fmla="*/ 19 h 509"/>
                <a:gd name="T72" fmla="*/ 546 w 546"/>
                <a:gd name="T73" fmla="*/ 0 h 5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6"/>
                <a:gd name="T112" fmla="*/ 0 h 509"/>
                <a:gd name="T113" fmla="*/ 546 w 546"/>
                <a:gd name="T114" fmla="*/ 509 h 5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6" h="509">
                  <a:moveTo>
                    <a:pt x="546" y="0"/>
                  </a:moveTo>
                  <a:lnTo>
                    <a:pt x="546" y="0"/>
                  </a:lnTo>
                  <a:lnTo>
                    <a:pt x="495" y="0"/>
                  </a:lnTo>
                  <a:lnTo>
                    <a:pt x="443" y="6"/>
                  </a:lnTo>
                  <a:lnTo>
                    <a:pt x="388" y="19"/>
                  </a:lnTo>
                  <a:lnTo>
                    <a:pt x="339" y="34"/>
                  </a:lnTo>
                  <a:lnTo>
                    <a:pt x="293" y="55"/>
                  </a:lnTo>
                  <a:lnTo>
                    <a:pt x="247" y="80"/>
                  </a:lnTo>
                  <a:lnTo>
                    <a:pt x="208" y="107"/>
                  </a:lnTo>
                  <a:lnTo>
                    <a:pt x="168" y="143"/>
                  </a:lnTo>
                  <a:lnTo>
                    <a:pt x="131" y="177"/>
                  </a:lnTo>
                  <a:lnTo>
                    <a:pt x="101" y="217"/>
                  </a:lnTo>
                  <a:lnTo>
                    <a:pt x="73" y="259"/>
                  </a:lnTo>
                  <a:lnTo>
                    <a:pt x="49" y="305"/>
                  </a:lnTo>
                  <a:lnTo>
                    <a:pt x="31" y="354"/>
                  </a:lnTo>
                  <a:lnTo>
                    <a:pt x="15" y="405"/>
                  </a:lnTo>
                  <a:lnTo>
                    <a:pt x="6" y="457"/>
                  </a:lnTo>
                  <a:lnTo>
                    <a:pt x="0" y="509"/>
                  </a:lnTo>
                  <a:lnTo>
                    <a:pt x="18" y="509"/>
                  </a:lnTo>
                  <a:lnTo>
                    <a:pt x="24" y="457"/>
                  </a:lnTo>
                  <a:lnTo>
                    <a:pt x="34" y="405"/>
                  </a:lnTo>
                  <a:lnTo>
                    <a:pt x="49" y="360"/>
                  </a:lnTo>
                  <a:lnTo>
                    <a:pt x="67" y="311"/>
                  </a:lnTo>
                  <a:lnTo>
                    <a:pt x="92" y="271"/>
                  </a:lnTo>
                  <a:lnTo>
                    <a:pt x="119" y="229"/>
                  </a:lnTo>
                  <a:lnTo>
                    <a:pt x="150" y="189"/>
                  </a:lnTo>
                  <a:lnTo>
                    <a:pt x="180" y="156"/>
                  </a:lnTo>
                  <a:lnTo>
                    <a:pt x="220" y="125"/>
                  </a:lnTo>
                  <a:lnTo>
                    <a:pt x="259" y="98"/>
                  </a:lnTo>
                  <a:lnTo>
                    <a:pt x="299" y="73"/>
                  </a:lnTo>
                  <a:lnTo>
                    <a:pt x="345" y="52"/>
                  </a:lnTo>
                  <a:lnTo>
                    <a:pt x="394" y="37"/>
                  </a:lnTo>
                  <a:lnTo>
                    <a:pt x="443" y="25"/>
                  </a:lnTo>
                  <a:lnTo>
                    <a:pt x="495" y="19"/>
                  </a:lnTo>
                  <a:lnTo>
                    <a:pt x="546" y="19"/>
                  </a:lnTo>
                  <a:lnTo>
                    <a:pt x="5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1" name="Freeform 48"/>
            <p:cNvSpPr>
              <a:spLocks/>
            </p:cNvSpPr>
            <p:nvPr/>
          </p:nvSpPr>
          <p:spPr bwMode="auto">
            <a:xfrm>
              <a:off x="3106" y="717"/>
              <a:ext cx="507" cy="555"/>
            </a:xfrm>
            <a:custGeom>
              <a:avLst/>
              <a:gdLst>
                <a:gd name="T0" fmla="*/ 498 w 507"/>
                <a:gd name="T1" fmla="*/ 536 h 555"/>
                <a:gd name="T2" fmla="*/ 507 w 507"/>
                <a:gd name="T3" fmla="*/ 545 h 555"/>
                <a:gd name="T4" fmla="*/ 507 w 507"/>
                <a:gd name="T5" fmla="*/ 494 h 555"/>
                <a:gd name="T6" fmla="*/ 501 w 507"/>
                <a:gd name="T7" fmla="*/ 442 h 555"/>
                <a:gd name="T8" fmla="*/ 489 w 507"/>
                <a:gd name="T9" fmla="*/ 387 h 555"/>
                <a:gd name="T10" fmla="*/ 474 w 507"/>
                <a:gd name="T11" fmla="*/ 341 h 555"/>
                <a:gd name="T12" fmla="*/ 455 w 507"/>
                <a:gd name="T13" fmla="*/ 296 h 555"/>
                <a:gd name="T14" fmla="*/ 431 w 507"/>
                <a:gd name="T15" fmla="*/ 247 h 555"/>
                <a:gd name="T16" fmla="*/ 400 w 507"/>
                <a:gd name="T17" fmla="*/ 207 h 555"/>
                <a:gd name="T18" fmla="*/ 367 w 507"/>
                <a:gd name="T19" fmla="*/ 168 h 555"/>
                <a:gd name="T20" fmla="*/ 330 w 507"/>
                <a:gd name="T21" fmla="*/ 131 h 555"/>
                <a:gd name="T22" fmla="*/ 290 w 507"/>
                <a:gd name="T23" fmla="*/ 98 h 555"/>
                <a:gd name="T24" fmla="*/ 248 w 507"/>
                <a:gd name="T25" fmla="*/ 70 h 555"/>
                <a:gd name="T26" fmla="*/ 202 w 507"/>
                <a:gd name="T27" fmla="*/ 49 h 555"/>
                <a:gd name="T28" fmla="*/ 156 w 507"/>
                <a:gd name="T29" fmla="*/ 28 h 555"/>
                <a:gd name="T30" fmla="*/ 104 w 507"/>
                <a:gd name="T31" fmla="*/ 16 h 555"/>
                <a:gd name="T32" fmla="*/ 52 w 507"/>
                <a:gd name="T33" fmla="*/ 3 h 555"/>
                <a:gd name="T34" fmla="*/ 0 w 507"/>
                <a:gd name="T35" fmla="*/ 0 h 555"/>
                <a:gd name="T36" fmla="*/ 0 w 507"/>
                <a:gd name="T37" fmla="*/ 19 h 555"/>
                <a:gd name="T38" fmla="*/ 52 w 507"/>
                <a:gd name="T39" fmla="*/ 22 h 555"/>
                <a:gd name="T40" fmla="*/ 104 w 507"/>
                <a:gd name="T41" fmla="*/ 34 h 555"/>
                <a:gd name="T42" fmla="*/ 150 w 507"/>
                <a:gd name="T43" fmla="*/ 46 h 555"/>
                <a:gd name="T44" fmla="*/ 196 w 507"/>
                <a:gd name="T45" fmla="*/ 67 h 555"/>
                <a:gd name="T46" fmla="*/ 242 w 507"/>
                <a:gd name="T47" fmla="*/ 89 h 555"/>
                <a:gd name="T48" fmla="*/ 278 w 507"/>
                <a:gd name="T49" fmla="*/ 116 h 555"/>
                <a:gd name="T50" fmla="*/ 318 w 507"/>
                <a:gd name="T51" fmla="*/ 150 h 555"/>
                <a:gd name="T52" fmla="*/ 355 w 507"/>
                <a:gd name="T53" fmla="*/ 180 h 555"/>
                <a:gd name="T54" fmla="*/ 382 w 507"/>
                <a:gd name="T55" fmla="*/ 220 h 555"/>
                <a:gd name="T56" fmla="*/ 413 w 507"/>
                <a:gd name="T57" fmla="*/ 259 h 555"/>
                <a:gd name="T58" fmla="*/ 437 w 507"/>
                <a:gd name="T59" fmla="*/ 302 h 555"/>
                <a:gd name="T60" fmla="*/ 455 w 507"/>
                <a:gd name="T61" fmla="*/ 347 h 555"/>
                <a:gd name="T62" fmla="*/ 471 w 507"/>
                <a:gd name="T63" fmla="*/ 393 h 555"/>
                <a:gd name="T64" fmla="*/ 483 w 507"/>
                <a:gd name="T65" fmla="*/ 442 h 555"/>
                <a:gd name="T66" fmla="*/ 489 w 507"/>
                <a:gd name="T67" fmla="*/ 494 h 555"/>
                <a:gd name="T68" fmla="*/ 489 w 507"/>
                <a:gd name="T69" fmla="*/ 545 h 555"/>
                <a:gd name="T70" fmla="*/ 498 w 507"/>
                <a:gd name="T71" fmla="*/ 555 h 555"/>
                <a:gd name="T72" fmla="*/ 498 w 507"/>
                <a:gd name="T73" fmla="*/ 536 h 55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555"/>
                <a:gd name="T113" fmla="*/ 507 w 507"/>
                <a:gd name="T114" fmla="*/ 555 h 55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555">
                  <a:moveTo>
                    <a:pt x="498" y="536"/>
                  </a:moveTo>
                  <a:lnTo>
                    <a:pt x="507" y="545"/>
                  </a:lnTo>
                  <a:lnTo>
                    <a:pt x="507" y="494"/>
                  </a:lnTo>
                  <a:lnTo>
                    <a:pt x="501" y="442"/>
                  </a:lnTo>
                  <a:lnTo>
                    <a:pt x="489" y="387"/>
                  </a:lnTo>
                  <a:lnTo>
                    <a:pt x="474" y="341"/>
                  </a:lnTo>
                  <a:lnTo>
                    <a:pt x="455" y="296"/>
                  </a:lnTo>
                  <a:lnTo>
                    <a:pt x="431" y="247"/>
                  </a:lnTo>
                  <a:lnTo>
                    <a:pt x="400" y="207"/>
                  </a:lnTo>
                  <a:lnTo>
                    <a:pt x="367" y="168"/>
                  </a:lnTo>
                  <a:lnTo>
                    <a:pt x="330" y="131"/>
                  </a:lnTo>
                  <a:lnTo>
                    <a:pt x="290" y="98"/>
                  </a:lnTo>
                  <a:lnTo>
                    <a:pt x="248" y="70"/>
                  </a:lnTo>
                  <a:lnTo>
                    <a:pt x="202" y="49"/>
                  </a:lnTo>
                  <a:lnTo>
                    <a:pt x="156" y="28"/>
                  </a:lnTo>
                  <a:lnTo>
                    <a:pt x="104" y="16"/>
                  </a:lnTo>
                  <a:lnTo>
                    <a:pt x="52" y="3"/>
                  </a:lnTo>
                  <a:lnTo>
                    <a:pt x="0" y="0"/>
                  </a:lnTo>
                  <a:lnTo>
                    <a:pt x="0" y="19"/>
                  </a:lnTo>
                  <a:lnTo>
                    <a:pt x="52" y="22"/>
                  </a:lnTo>
                  <a:lnTo>
                    <a:pt x="104" y="34"/>
                  </a:lnTo>
                  <a:lnTo>
                    <a:pt x="150" y="46"/>
                  </a:lnTo>
                  <a:lnTo>
                    <a:pt x="196" y="67"/>
                  </a:lnTo>
                  <a:lnTo>
                    <a:pt x="242" y="89"/>
                  </a:lnTo>
                  <a:lnTo>
                    <a:pt x="278" y="116"/>
                  </a:lnTo>
                  <a:lnTo>
                    <a:pt x="318" y="150"/>
                  </a:lnTo>
                  <a:lnTo>
                    <a:pt x="355" y="180"/>
                  </a:lnTo>
                  <a:lnTo>
                    <a:pt x="382" y="220"/>
                  </a:lnTo>
                  <a:lnTo>
                    <a:pt x="413" y="259"/>
                  </a:lnTo>
                  <a:lnTo>
                    <a:pt x="437" y="302"/>
                  </a:lnTo>
                  <a:lnTo>
                    <a:pt x="455" y="347"/>
                  </a:lnTo>
                  <a:lnTo>
                    <a:pt x="471" y="393"/>
                  </a:lnTo>
                  <a:lnTo>
                    <a:pt x="483" y="442"/>
                  </a:lnTo>
                  <a:lnTo>
                    <a:pt x="489" y="494"/>
                  </a:lnTo>
                  <a:lnTo>
                    <a:pt x="489" y="545"/>
                  </a:lnTo>
                  <a:lnTo>
                    <a:pt x="498" y="555"/>
                  </a:lnTo>
                  <a:lnTo>
                    <a:pt x="498" y="5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 name="Freeform 49"/>
            <p:cNvSpPr>
              <a:spLocks/>
            </p:cNvSpPr>
            <p:nvPr/>
          </p:nvSpPr>
          <p:spPr bwMode="auto">
            <a:xfrm>
              <a:off x="3604" y="1253"/>
              <a:ext cx="202" cy="31"/>
            </a:xfrm>
            <a:custGeom>
              <a:avLst/>
              <a:gdLst>
                <a:gd name="T0" fmla="*/ 180 w 202"/>
                <a:gd name="T1" fmla="*/ 19 h 31"/>
                <a:gd name="T2" fmla="*/ 189 w 202"/>
                <a:gd name="T3" fmla="*/ 9 h 31"/>
                <a:gd name="T4" fmla="*/ 0 w 202"/>
                <a:gd name="T5" fmla="*/ 0 h 31"/>
                <a:gd name="T6" fmla="*/ 0 w 202"/>
                <a:gd name="T7" fmla="*/ 19 h 31"/>
                <a:gd name="T8" fmla="*/ 189 w 202"/>
                <a:gd name="T9" fmla="*/ 28 h 31"/>
                <a:gd name="T10" fmla="*/ 198 w 202"/>
                <a:gd name="T11" fmla="*/ 19 h 31"/>
                <a:gd name="T12" fmla="*/ 189 w 202"/>
                <a:gd name="T13" fmla="*/ 28 h 31"/>
                <a:gd name="T14" fmla="*/ 198 w 202"/>
                <a:gd name="T15" fmla="*/ 31 h 31"/>
                <a:gd name="T16" fmla="*/ 202 w 202"/>
                <a:gd name="T17" fmla="*/ 19 h 31"/>
                <a:gd name="T18" fmla="*/ 180 w 202"/>
                <a:gd name="T19" fmla="*/ 19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31"/>
                <a:gd name="T32" fmla="*/ 202 w 20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31">
                  <a:moveTo>
                    <a:pt x="180" y="19"/>
                  </a:moveTo>
                  <a:lnTo>
                    <a:pt x="189" y="9"/>
                  </a:lnTo>
                  <a:lnTo>
                    <a:pt x="0" y="0"/>
                  </a:lnTo>
                  <a:lnTo>
                    <a:pt x="0" y="19"/>
                  </a:lnTo>
                  <a:lnTo>
                    <a:pt x="189" y="28"/>
                  </a:lnTo>
                  <a:lnTo>
                    <a:pt x="198" y="19"/>
                  </a:lnTo>
                  <a:lnTo>
                    <a:pt x="189" y="28"/>
                  </a:lnTo>
                  <a:lnTo>
                    <a:pt x="198" y="31"/>
                  </a:lnTo>
                  <a:lnTo>
                    <a:pt x="202" y="19"/>
                  </a:lnTo>
                  <a:lnTo>
                    <a:pt x="18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 name="Freeform 50"/>
            <p:cNvSpPr>
              <a:spLocks/>
            </p:cNvSpPr>
            <p:nvPr/>
          </p:nvSpPr>
          <p:spPr bwMode="auto">
            <a:xfrm>
              <a:off x="3784" y="1195"/>
              <a:ext cx="25" cy="77"/>
            </a:xfrm>
            <a:custGeom>
              <a:avLst/>
              <a:gdLst>
                <a:gd name="T0" fmla="*/ 12 w 25"/>
                <a:gd name="T1" fmla="*/ 22 h 77"/>
                <a:gd name="T2" fmla="*/ 3 w 25"/>
                <a:gd name="T3" fmla="*/ 13 h 77"/>
                <a:gd name="T4" fmla="*/ 0 w 25"/>
                <a:gd name="T5" fmla="*/ 77 h 77"/>
                <a:gd name="T6" fmla="*/ 18 w 25"/>
                <a:gd name="T7" fmla="*/ 77 h 77"/>
                <a:gd name="T8" fmla="*/ 22 w 25"/>
                <a:gd name="T9" fmla="*/ 13 h 77"/>
                <a:gd name="T10" fmla="*/ 12 w 25"/>
                <a:gd name="T11" fmla="*/ 3 h 77"/>
                <a:gd name="T12" fmla="*/ 25 w 25"/>
                <a:gd name="T13" fmla="*/ 13 h 77"/>
                <a:gd name="T14" fmla="*/ 25 w 25"/>
                <a:gd name="T15" fmla="*/ 3 h 77"/>
                <a:gd name="T16" fmla="*/ 12 w 25"/>
                <a:gd name="T17" fmla="*/ 0 h 77"/>
                <a:gd name="T18" fmla="*/ 12 w 25"/>
                <a:gd name="T19" fmla="*/ 22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77"/>
                <a:gd name="T32" fmla="*/ 25 w 25"/>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77">
                  <a:moveTo>
                    <a:pt x="12" y="22"/>
                  </a:moveTo>
                  <a:lnTo>
                    <a:pt x="3" y="13"/>
                  </a:lnTo>
                  <a:lnTo>
                    <a:pt x="0" y="77"/>
                  </a:lnTo>
                  <a:lnTo>
                    <a:pt x="18" y="77"/>
                  </a:lnTo>
                  <a:lnTo>
                    <a:pt x="22" y="13"/>
                  </a:lnTo>
                  <a:lnTo>
                    <a:pt x="12" y="3"/>
                  </a:lnTo>
                  <a:lnTo>
                    <a:pt x="25" y="13"/>
                  </a:lnTo>
                  <a:lnTo>
                    <a:pt x="25" y="3"/>
                  </a:lnTo>
                  <a:lnTo>
                    <a:pt x="12" y="0"/>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 name="Freeform 51"/>
            <p:cNvSpPr>
              <a:spLocks/>
            </p:cNvSpPr>
            <p:nvPr/>
          </p:nvSpPr>
          <p:spPr bwMode="auto">
            <a:xfrm>
              <a:off x="3671" y="1195"/>
              <a:ext cx="125" cy="22"/>
            </a:xfrm>
            <a:custGeom>
              <a:avLst/>
              <a:gdLst>
                <a:gd name="T0" fmla="*/ 0 w 125"/>
                <a:gd name="T1" fmla="*/ 10 h 22"/>
                <a:gd name="T2" fmla="*/ 9 w 125"/>
                <a:gd name="T3" fmla="*/ 19 h 22"/>
                <a:gd name="T4" fmla="*/ 125 w 125"/>
                <a:gd name="T5" fmla="*/ 22 h 22"/>
                <a:gd name="T6" fmla="*/ 125 w 125"/>
                <a:gd name="T7" fmla="*/ 3 h 22"/>
                <a:gd name="T8" fmla="*/ 9 w 125"/>
                <a:gd name="T9" fmla="*/ 0 h 22"/>
                <a:gd name="T10" fmla="*/ 19 w 125"/>
                <a:gd name="T11" fmla="*/ 10 h 22"/>
                <a:gd name="T12" fmla="*/ 0 w 125"/>
                <a:gd name="T13" fmla="*/ 10 h 22"/>
                <a:gd name="T14" fmla="*/ 0 w 125"/>
                <a:gd name="T15" fmla="*/ 19 h 22"/>
                <a:gd name="T16" fmla="*/ 9 w 125"/>
                <a:gd name="T17" fmla="*/ 22 h 22"/>
                <a:gd name="T18" fmla="*/ 0 w 125"/>
                <a:gd name="T19" fmla="*/ 1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22"/>
                <a:gd name="T32" fmla="*/ 125 w 125"/>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22">
                  <a:moveTo>
                    <a:pt x="0" y="10"/>
                  </a:moveTo>
                  <a:lnTo>
                    <a:pt x="9" y="19"/>
                  </a:lnTo>
                  <a:lnTo>
                    <a:pt x="125" y="22"/>
                  </a:lnTo>
                  <a:lnTo>
                    <a:pt x="125" y="3"/>
                  </a:lnTo>
                  <a:lnTo>
                    <a:pt x="9" y="0"/>
                  </a:lnTo>
                  <a:lnTo>
                    <a:pt x="19" y="10"/>
                  </a:lnTo>
                  <a:lnTo>
                    <a:pt x="0" y="10"/>
                  </a:lnTo>
                  <a:lnTo>
                    <a:pt x="0" y="19"/>
                  </a:lnTo>
                  <a:lnTo>
                    <a:pt x="9" y="22"/>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 name="Freeform 52"/>
            <p:cNvSpPr>
              <a:spLocks/>
            </p:cNvSpPr>
            <p:nvPr/>
          </p:nvSpPr>
          <p:spPr bwMode="auto">
            <a:xfrm>
              <a:off x="2023" y="934"/>
              <a:ext cx="513" cy="548"/>
            </a:xfrm>
            <a:custGeom>
              <a:avLst/>
              <a:gdLst>
                <a:gd name="T0" fmla="*/ 357 w 513"/>
                <a:gd name="T1" fmla="*/ 6 h 548"/>
                <a:gd name="T2" fmla="*/ 421 w 513"/>
                <a:gd name="T3" fmla="*/ 30 h 548"/>
                <a:gd name="T4" fmla="*/ 473 w 513"/>
                <a:gd name="T5" fmla="*/ 57 h 548"/>
                <a:gd name="T6" fmla="*/ 506 w 513"/>
                <a:gd name="T7" fmla="*/ 79 h 548"/>
                <a:gd name="T8" fmla="*/ 503 w 513"/>
                <a:gd name="T9" fmla="*/ 94 h 548"/>
                <a:gd name="T10" fmla="*/ 473 w 513"/>
                <a:gd name="T11" fmla="*/ 200 h 548"/>
                <a:gd name="T12" fmla="*/ 470 w 513"/>
                <a:gd name="T13" fmla="*/ 389 h 548"/>
                <a:gd name="T14" fmla="*/ 503 w 513"/>
                <a:gd name="T15" fmla="*/ 526 h 548"/>
                <a:gd name="T16" fmla="*/ 503 w 513"/>
                <a:gd name="T17" fmla="*/ 548 h 548"/>
                <a:gd name="T18" fmla="*/ 476 w 513"/>
                <a:gd name="T19" fmla="*/ 526 h 548"/>
                <a:gd name="T20" fmla="*/ 439 w 513"/>
                <a:gd name="T21" fmla="*/ 478 h 548"/>
                <a:gd name="T22" fmla="*/ 418 w 513"/>
                <a:gd name="T23" fmla="*/ 401 h 548"/>
                <a:gd name="T24" fmla="*/ 421 w 513"/>
                <a:gd name="T25" fmla="*/ 271 h 548"/>
                <a:gd name="T26" fmla="*/ 448 w 513"/>
                <a:gd name="T27" fmla="*/ 197 h 548"/>
                <a:gd name="T28" fmla="*/ 473 w 513"/>
                <a:gd name="T29" fmla="*/ 185 h 548"/>
                <a:gd name="T30" fmla="*/ 470 w 513"/>
                <a:gd name="T31" fmla="*/ 158 h 548"/>
                <a:gd name="T32" fmla="*/ 442 w 513"/>
                <a:gd name="T33" fmla="*/ 121 h 548"/>
                <a:gd name="T34" fmla="*/ 375 w 513"/>
                <a:gd name="T35" fmla="*/ 94 h 548"/>
                <a:gd name="T36" fmla="*/ 311 w 513"/>
                <a:gd name="T37" fmla="*/ 88 h 548"/>
                <a:gd name="T38" fmla="*/ 281 w 513"/>
                <a:gd name="T39" fmla="*/ 85 h 548"/>
                <a:gd name="T40" fmla="*/ 250 w 513"/>
                <a:gd name="T41" fmla="*/ 85 h 548"/>
                <a:gd name="T42" fmla="*/ 226 w 513"/>
                <a:gd name="T43" fmla="*/ 82 h 548"/>
                <a:gd name="T44" fmla="*/ 168 w 513"/>
                <a:gd name="T45" fmla="*/ 85 h 548"/>
                <a:gd name="T46" fmla="*/ 100 w 513"/>
                <a:gd name="T47" fmla="*/ 109 h 548"/>
                <a:gd name="T48" fmla="*/ 70 w 513"/>
                <a:gd name="T49" fmla="*/ 143 h 548"/>
                <a:gd name="T50" fmla="*/ 64 w 513"/>
                <a:gd name="T51" fmla="*/ 170 h 548"/>
                <a:gd name="T52" fmla="*/ 88 w 513"/>
                <a:gd name="T53" fmla="*/ 185 h 548"/>
                <a:gd name="T54" fmla="*/ 110 w 513"/>
                <a:gd name="T55" fmla="*/ 261 h 548"/>
                <a:gd name="T56" fmla="*/ 107 w 513"/>
                <a:gd name="T57" fmla="*/ 389 h 548"/>
                <a:gd name="T58" fmla="*/ 76 w 513"/>
                <a:gd name="T59" fmla="*/ 462 h 548"/>
                <a:gd name="T60" fmla="*/ 39 w 513"/>
                <a:gd name="T61" fmla="*/ 511 h 548"/>
                <a:gd name="T62" fmla="*/ 9 w 513"/>
                <a:gd name="T63" fmla="*/ 529 h 548"/>
                <a:gd name="T64" fmla="*/ 9 w 513"/>
                <a:gd name="T65" fmla="*/ 508 h 548"/>
                <a:gd name="T66" fmla="*/ 55 w 513"/>
                <a:gd name="T67" fmla="*/ 374 h 548"/>
                <a:gd name="T68" fmla="*/ 64 w 513"/>
                <a:gd name="T69" fmla="*/ 185 h 548"/>
                <a:gd name="T70" fmla="*/ 42 w 513"/>
                <a:gd name="T71" fmla="*/ 79 h 548"/>
                <a:gd name="T72" fmla="*/ 42 w 513"/>
                <a:gd name="T73" fmla="*/ 63 h 548"/>
                <a:gd name="T74" fmla="*/ 73 w 513"/>
                <a:gd name="T75" fmla="*/ 45 h 548"/>
                <a:gd name="T76" fmla="*/ 131 w 513"/>
                <a:gd name="T77" fmla="*/ 21 h 548"/>
                <a:gd name="T78" fmla="*/ 195 w 513"/>
                <a:gd name="T79" fmla="*/ 3 h 548"/>
                <a:gd name="T80" fmla="*/ 238 w 513"/>
                <a:gd name="T81" fmla="*/ 0 h 548"/>
                <a:gd name="T82" fmla="*/ 265 w 513"/>
                <a:gd name="T83" fmla="*/ 0 h 548"/>
                <a:gd name="T84" fmla="*/ 287 w 513"/>
                <a:gd name="T85" fmla="*/ 3 h 548"/>
                <a:gd name="T86" fmla="*/ 314 w 513"/>
                <a:gd name="T87" fmla="*/ 3 h 54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13"/>
                <a:gd name="T133" fmla="*/ 0 h 548"/>
                <a:gd name="T134" fmla="*/ 513 w 513"/>
                <a:gd name="T135" fmla="*/ 548 h 54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13" h="548">
                  <a:moveTo>
                    <a:pt x="326" y="3"/>
                  </a:moveTo>
                  <a:lnTo>
                    <a:pt x="357" y="6"/>
                  </a:lnTo>
                  <a:lnTo>
                    <a:pt x="390" y="15"/>
                  </a:lnTo>
                  <a:lnTo>
                    <a:pt x="421" y="30"/>
                  </a:lnTo>
                  <a:lnTo>
                    <a:pt x="448" y="42"/>
                  </a:lnTo>
                  <a:lnTo>
                    <a:pt x="473" y="57"/>
                  </a:lnTo>
                  <a:lnTo>
                    <a:pt x="491" y="70"/>
                  </a:lnTo>
                  <a:lnTo>
                    <a:pt x="506" y="79"/>
                  </a:lnTo>
                  <a:lnTo>
                    <a:pt x="510" y="82"/>
                  </a:lnTo>
                  <a:lnTo>
                    <a:pt x="503" y="94"/>
                  </a:lnTo>
                  <a:lnTo>
                    <a:pt x="488" y="137"/>
                  </a:lnTo>
                  <a:lnTo>
                    <a:pt x="473" y="200"/>
                  </a:lnTo>
                  <a:lnTo>
                    <a:pt x="464" y="292"/>
                  </a:lnTo>
                  <a:lnTo>
                    <a:pt x="470" y="389"/>
                  </a:lnTo>
                  <a:lnTo>
                    <a:pt x="485" y="468"/>
                  </a:lnTo>
                  <a:lnTo>
                    <a:pt x="503" y="526"/>
                  </a:lnTo>
                  <a:lnTo>
                    <a:pt x="513" y="548"/>
                  </a:lnTo>
                  <a:lnTo>
                    <a:pt x="503" y="548"/>
                  </a:lnTo>
                  <a:lnTo>
                    <a:pt x="491" y="542"/>
                  </a:lnTo>
                  <a:lnTo>
                    <a:pt x="476" y="526"/>
                  </a:lnTo>
                  <a:lnTo>
                    <a:pt x="458" y="505"/>
                  </a:lnTo>
                  <a:lnTo>
                    <a:pt x="439" y="478"/>
                  </a:lnTo>
                  <a:lnTo>
                    <a:pt x="427" y="441"/>
                  </a:lnTo>
                  <a:lnTo>
                    <a:pt x="418" y="401"/>
                  </a:lnTo>
                  <a:lnTo>
                    <a:pt x="415" y="353"/>
                  </a:lnTo>
                  <a:lnTo>
                    <a:pt x="421" y="271"/>
                  </a:lnTo>
                  <a:lnTo>
                    <a:pt x="433" y="222"/>
                  </a:lnTo>
                  <a:lnTo>
                    <a:pt x="448" y="197"/>
                  </a:lnTo>
                  <a:lnTo>
                    <a:pt x="467" y="191"/>
                  </a:lnTo>
                  <a:lnTo>
                    <a:pt x="473" y="185"/>
                  </a:lnTo>
                  <a:lnTo>
                    <a:pt x="476" y="173"/>
                  </a:lnTo>
                  <a:lnTo>
                    <a:pt x="470" y="158"/>
                  </a:lnTo>
                  <a:lnTo>
                    <a:pt x="461" y="140"/>
                  </a:lnTo>
                  <a:lnTo>
                    <a:pt x="442" y="121"/>
                  </a:lnTo>
                  <a:lnTo>
                    <a:pt x="415" y="103"/>
                  </a:lnTo>
                  <a:lnTo>
                    <a:pt x="375" y="94"/>
                  </a:lnTo>
                  <a:lnTo>
                    <a:pt x="329" y="88"/>
                  </a:lnTo>
                  <a:lnTo>
                    <a:pt x="311" y="88"/>
                  </a:lnTo>
                  <a:lnTo>
                    <a:pt x="296" y="85"/>
                  </a:lnTo>
                  <a:lnTo>
                    <a:pt x="281" y="85"/>
                  </a:lnTo>
                  <a:lnTo>
                    <a:pt x="265" y="85"/>
                  </a:lnTo>
                  <a:lnTo>
                    <a:pt x="250" y="85"/>
                  </a:lnTo>
                  <a:lnTo>
                    <a:pt x="238" y="85"/>
                  </a:lnTo>
                  <a:lnTo>
                    <a:pt x="226" y="82"/>
                  </a:lnTo>
                  <a:lnTo>
                    <a:pt x="216" y="82"/>
                  </a:lnTo>
                  <a:lnTo>
                    <a:pt x="168" y="85"/>
                  </a:lnTo>
                  <a:lnTo>
                    <a:pt x="131" y="94"/>
                  </a:lnTo>
                  <a:lnTo>
                    <a:pt x="100" y="109"/>
                  </a:lnTo>
                  <a:lnTo>
                    <a:pt x="82" y="124"/>
                  </a:lnTo>
                  <a:lnTo>
                    <a:pt x="70" y="143"/>
                  </a:lnTo>
                  <a:lnTo>
                    <a:pt x="64" y="158"/>
                  </a:lnTo>
                  <a:lnTo>
                    <a:pt x="64" y="170"/>
                  </a:lnTo>
                  <a:lnTo>
                    <a:pt x="70" y="176"/>
                  </a:lnTo>
                  <a:lnTo>
                    <a:pt x="88" y="185"/>
                  </a:lnTo>
                  <a:lnTo>
                    <a:pt x="100" y="210"/>
                  </a:lnTo>
                  <a:lnTo>
                    <a:pt x="110" y="261"/>
                  </a:lnTo>
                  <a:lnTo>
                    <a:pt x="113" y="344"/>
                  </a:lnTo>
                  <a:lnTo>
                    <a:pt x="107" y="389"/>
                  </a:lnTo>
                  <a:lnTo>
                    <a:pt x="94" y="432"/>
                  </a:lnTo>
                  <a:lnTo>
                    <a:pt x="76" y="462"/>
                  </a:lnTo>
                  <a:lnTo>
                    <a:pt x="58" y="490"/>
                  </a:lnTo>
                  <a:lnTo>
                    <a:pt x="39" y="511"/>
                  </a:lnTo>
                  <a:lnTo>
                    <a:pt x="21" y="523"/>
                  </a:lnTo>
                  <a:lnTo>
                    <a:pt x="9" y="529"/>
                  </a:lnTo>
                  <a:lnTo>
                    <a:pt x="0" y="529"/>
                  </a:lnTo>
                  <a:lnTo>
                    <a:pt x="9" y="508"/>
                  </a:lnTo>
                  <a:lnTo>
                    <a:pt x="33" y="453"/>
                  </a:lnTo>
                  <a:lnTo>
                    <a:pt x="55" y="374"/>
                  </a:lnTo>
                  <a:lnTo>
                    <a:pt x="67" y="277"/>
                  </a:lnTo>
                  <a:lnTo>
                    <a:pt x="64" y="185"/>
                  </a:lnTo>
                  <a:lnTo>
                    <a:pt x="52" y="121"/>
                  </a:lnTo>
                  <a:lnTo>
                    <a:pt x="42" y="79"/>
                  </a:lnTo>
                  <a:lnTo>
                    <a:pt x="36" y="67"/>
                  </a:lnTo>
                  <a:lnTo>
                    <a:pt x="42" y="63"/>
                  </a:lnTo>
                  <a:lnTo>
                    <a:pt x="55" y="54"/>
                  </a:lnTo>
                  <a:lnTo>
                    <a:pt x="73" y="45"/>
                  </a:lnTo>
                  <a:lnTo>
                    <a:pt x="100" y="33"/>
                  </a:lnTo>
                  <a:lnTo>
                    <a:pt x="131" y="21"/>
                  </a:lnTo>
                  <a:lnTo>
                    <a:pt x="161" y="9"/>
                  </a:lnTo>
                  <a:lnTo>
                    <a:pt x="195" y="3"/>
                  </a:lnTo>
                  <a:lnTo>
                    <a:pt x="226" y="0"/>
                  </a:lnTo>
                  <a:lnTo>
                    <a:pt x="238" y="0"/>
                  </a:lnTo>
                  <a:lnTo>
                    <a:pt x="253" y="0"/>
                  </a:lnTo>
                  <a:lnTo>
                    <a:pt x="265" y="0"/>
                  </a:lnTo>
                  <a:lnTo>
                    <a:pt x="277" y="0"/>
                  </a:lnTo>
                  <a:lnTo>
                    <a:pt x="287" y="3"/>
                  </a:lnTo>
                  <a:lnTo>
                    <a:pt x="299" y="3"/>
                  </a:lnTo>
                  <a:lnTo>
                    <a:pt x="314" y="3"/>
                  </a:lnTo>
                  <a:lnTo>
                    <a:pt x="326" y="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 name="Freeform 53"/>
            <p:cNvSpPr>
              <a:spLocks/>
            </p:cNvSpPr>
            <p:nvPr/>
          </p:nvSpPr>
          <p:spPr bwMode="auto">
            <a:xfrm>
              <a:off x="2349" y="927"/>
              <a:ext cx="199" cy="98"/>
            </a:xfrm>
            <a:custGeom>
              <a:avLst/>
              <a:gdLst>
                <a:gd name="T0" fmla="*/ 193 w 199"/>
                <a:gd name="T1" fmla="*/ 92 h 98"/>
                <a:gd name="T2" fmla="*/ 190 w 199"/>
                <a:gd name="T3" fmla="*/ 80 h 98"/>
                <a:gd name="T4" fmla="*/ 187 w 199"/>
                <a:gd name="T5" fmla="*/ 77 h 98"/>
                <a:gd name="T6" fmla="*/ 171 w 199"/>
                <a:gd name="T7" fmla="*/ 67 h 98"/>
                <a:gd name="T8" fmla="*/ 153 w 199"/>
                <a:gd name="T9" fmla="*/ 55 h 98"/>
                <a:gd name="T10" fmla="*/ 126 w 199"/>
                <a:gd name="T11" fmla="*/ 40 h 98"/>
                <a:gd name="T12" fmla="*/ 98 w 199"/>
                <a:gd name="T13" fmla="*/ 28 h 98"/>
                <a:gd name="T14" fmla="*/ 67 w 199"/>
                <a:gd name="T15" fmla="*/ 13 h 98"/>
                <a:gd name="T16" fmla="*/ 31 w 199"/>
                <a:gd name="T17" fmla="*/ 3 h 98"/>
                <a:gd name="T18" fmla="*/ 0 w 199"/>
                <a:gd name="T19" fmla="*/ 0 h 98"/>
                <a:gd name="T20" fmla="*/ 0 w 199"/>
                <a:gd name="T21" fmla="*/ 19 h 98"/>
                <a:gd name="T22" fmla="*/ 31 w 199"/>
                <a:gd name="T23" fmla="*/ 22 h 98"/>
                <a:gd name="T24" fmla="*/ 61 w 199"/>
                <a:gd name="T25" fmla="*/ 31 h 98"/>
                <a:gd name="T26" fmla="*/ 92 w 199"/>
                <a:gd name="T27" fmla="*/ 46 h 98"/>
                <a:gd name="T28" fmla="*/ 119 w 199"/>
                <a:gd name="T29" fmla="*/ 58 h 98"/>
                <a:gd name="T30" fmla="*/ 141 w 199"/>
                <a:gd name="T31" fmla="*/ 74 h 98"/>
                <a:gd name="T32" fmla="*/ 159 w 199"/>
                <a:gd name="T33" fmla="*/ 86 h 98"/>
                <a:gd name="T34" fmla="*/ 174 w 199"/>
                <a:gd name="T35" fmla="*/ 95 h 98"/>
                <a:gd name="T36" fmla="*/ 177 w 199"/>
                <a:gd name="T37" fmla="*/ 98 h 98"/>
                <a:gd name="T38" fmla="*/ 174 w 199"/>
                <a:gd name="T39" fmla="*/ 86 h 98"/>
                <a:gd name="T40" fmla="*/ 193 w 199"/>
                <a:gd name="T41" fmla="*/ 92 h 98"/>
                <a:gd name="T42" fmla="*/ 199 w 199"/>
                <a:gd name="T43" fmla="*/ 86 h 98"/>
                <a:gd name="T44" fmla="*/ 190 w 199"/>
                <a:gd name="T45" fmla="*/ 80 h 98"/>
                <a:gd name="T46" fmla="*/ 193 w 199"/>
                <a:gd name="T47" fmla="*/ 92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9"/>
                <a:gd name="T73" fmla="*/ 0 h 98"/>
                <a:gd name="T74" fmla="*/ 199 w 199"/>
                <a:gd name="T75" fmla="*/ 98 h 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9" h="98">
                  <a:moveTo>
                    <a:pt x="193" y="92"/>
                  </a:moveTo>
                  <a:lnTo>
                    <a:pt x="190" y="80"/>
                  </a:lnTo>
                  <a:lnTo>
                    <a:pt x="187" y="77"/>
                  </a:lnTo>
                  <a:lnTo>
                    <a:pt x="171" y="67"/>
                  </a:lnTo>
                  <a:lnTo>
                    <a:pt x="153" y="55"/>
                  </a:lnTo>
                  <a:lnTo>
                    <a:pt x="126" y="40"/>
                  </a:lnTo>
                  <a:lnTo>
                    <a:pt x="98" y="28"/>
                  </a:lnTo>
                  <a:lnTo>
                    <a:pt x="67" y="13"/>
                  </a:lnTo>
                  <a:lnTo>
                    <a:pt x="31" y="3"/>
                  </a:lnTo>
                  <a:lnTo>
                    <a:pt x="0" y="0"/>
                  </a:lnTo>
                  <a:lnTo>
                    <a:pt x="0" y="19"/>
                  </a:lnTo>
                  <a:lnTo>
                    <a:pt x="31" y="22"/>
                  </a:lnTo>
                  <a:lnTo>
                    <a:pt x="61" y="31"/>
                  </a:lnTo>
                  <a:lnTo>
                    <a:pt x="92" y="46"/>
                  </a:lnTo>
                  <a:lnTo>
                    <a:pt x="119" y="58"/>
                  </a:lnTo>
                  <a:lnTo>
                    <a:pt x="141" y="74"/>
                  </a:lnTo>
                  <a:lnTo>
                    <a:pt x="159" y="86"/>
                  </a:lnTo>
                  <a:lnTo>
                    <a:pt x="174" y="95"/>
                  </a:lnTo>
                  <a:lnTo>
                    <a:pt x="177" y="98"/>
                  </a:lnTo>
                  <a:lnTo>
                    <a:pt x="174" y="86"/>
                  </a:lnTo>
                  <a:lnTo>
                    <a:pt x="193" y="92"/>
                  </a:lnTo>
                  <a:lnTo>
                    <a:pt x="199" y="86"/>
                  </a:lnTo>
                  <a:lnTo>
                    <a:pt x="190" y="80"/>
                  </a:lnTo>
                  <a:lnTo>
                    <a:pt x="193"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 name="Freeform 54"/>
            <p:cNvSpPr>
              <a:spLocks/>
            </p:cNvSpPr>
            <p:nvPr/>
          </p:nvSpPr>
          <p:spPr bwMode="auto">
            <a:xfrm>
              <a:off x="2478" y="1013"/>
              <a:ext cx="64" cy="213"/>
            </a:xfrm>
            <a:custGeom>
              <a:avLst/>
              <a:gdLst>
                <a:gd name="T0" fmla="*/ 18 w 64"/>
                <a:gd name="T1" fmla="*/ 213 h 213"/>
                <a:gd name="T2" fmla="*/ 18 w 64"/>
                <a:gd name="T3" fmla="*/ 213 h 213"/>
                <a:gd name="T4" fmla="*/ 27 w 64"/>
                <a:gd name="T5" fmla="*/ 121 h 213"/>
                <a:gd name="T6" fmla="*/ 42 w 64"/>
                <a:gd name="T7" fmla="*/ 61 h 213"/>
                <a:gd name="T8" fmla="*/ 58 w 64"/>
                <a:gd name="T9" fmla="*/ 18 h 213"/>
                <a:gd name="T10" fmla="*/ 64 w 64"/>
                <a:gd name="T11" fmla="*/ 6 h 213"/>
                <a:gd name="T12" fmla="*/ 45 w 64"/>
                <a:gd name="T13" fmla="*/ 0 h 213"/>
                <a:gd name="T14" fmla="*/ 39 w 64"/>
                <a:gd name="T15" fmla="*/ 12 h 213"/>
                <a:gd name="T16" fmla="*/ 24 w 64"/>
                <a:gd name="T17" fmla="*/ 55 h 213"/>
                <a:gd name="T18" fmla="*/ 9 w 64"/>
                <a:gd name="T19" fmla="*/ 121 h 213"/>
                <a:gd name="T20" fmla="*/ 0 w 64"/>
                <a:gd name="T21" fmla="*/ 213 h 213"/>
                <a:gd name="T22" fmla="*/ 0 w 64"/>
                <a:gd name="T23" fmla="*/ 213 h 213"/>
                <a:gd name="T24" fmla="*/ 18 w 64"/>
                <a:gd name="T25" fmla="*/ 213 h 2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4"/>
                <a:gd name="T40" fmla="*/ 0 h 213"/>
                <a:gd name="T41" fmla="*/ 64 w 64"/>
                <a:gd name="T42" fmla="*/ 213 h 2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4" h="213">
                  <a:moveTo>
                    <a:pt x="18" y="213"/>
                  </a:moveTo>
                  <a:lnTo>
                    <a:pt x="18" y="213"/>
                  </a:lnTo>
                  <a:lnTo>
                    <a:pt x="27" y="121"/>
                  </a:lnTo>
                  <a:lnTo>
                    <a:pt x="42" y="61"/>
                  </a:lnTo>
                  <a:lnTo>
                    <a:pt x="58" y="18"/>
                  </a:lnTo>
                  <a:lnTo>
                    <a:pt x="64" y="6"/>
                  </a:lnTo>
                  <a:lnTo>
                    <a:pt x="45" y="0"/>
                  </a:lnTo>
                  <a:lnTo>
                    <a:pt x="39" y="12"/>
                  </a:lnTo>
                  <a:lnTo>
                    <a:pt x="24" y="55"/>
                  </a:lnTo>
                  <a:lnTo>
                    <a:pt x="9" y="121"/>
                  </a:lnTo>
                  <a:lnTo>
                    <a:pt x="0" y="213"/>
                  </a:lnTo>
                  <a:lnTo>
                    <a:pt x="18" y="2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 name="Freeform 55"/>
            <p:cNvSpPr>
              <a:spLocks/>
            </p:cNvSpPr>
            <p:nvPr/>
          </p:nvSpPr>
          <p:spPr bwMode="auto">
            <a:xfrm>
              <a:off x="2478" y="1226"/>
              <a:ext cx="70" cy="265"/>
            </a:xfrm>
            <a:custGeom>
              <a:avLst/>
              <a:gdLst>
                <a:gd name="T0" fmla="*/ 64 w 70"/>
                <a:gd name="T1" fmla="*/ 265 h 265"/>
                <a:gd name="T2" fmla="*/ 67 w 70"/>
                <a:gd name="T3" fmla="*/ 253 h 265"/>
                <a:gd name="T4" fmla="*/ 58 w 70"/>
                <a:gd name="T5" fmla="*/ 231 h 265"/>
                <a:gd name="T6" fmla="*/ 39 w 70"/>
                <a:gd name="T7" fmla="*/ 176 h 265"/>
                <a:gd name="T8" fmla="*/ 24 w 70"/>
                <a:gd name="T9" fmla="*/ 97 h 265"/>
                <a:gd name="T10" fmla="*/ 18 w 70"/>
                <a:gd name="T11" fmla="*/ 0 h 265"/>
                <a:gd name="T12" fmla="*/ 0 w 70"/>
                <a:gd name="T13" fmla="*/ 0 h 265"/>
                <a:gd name="T14" fmla="*/ 6 w 70"/>
                <a:gd name="T15" fmla="*/ 97 h 265"/>
                <a:gd name="T16" fmla="*/ 21 w 70"/>
                <a:gd name="T17" fmla="*/ 176 h 265"/>
                <a:gd name="T18" fmla="*/ 39 w 70"/>
                <a:gd name="T19" fmla="*/ 237 h 265"/>
                <a:gd name="T20" fmla="*/ 48 w 70"/>
                <a:gd name="T21" fmla="*/ 259 h 265"/>
                <a:gd name="T22" fmla="*/ 51 w 70"/>
                <a:gd name="T23" fmla="*/ 246 h 265"/>
                <a:gd name="T24" fmla="*/ 64 w 70"/>
                <a:gd name="T25" fmla="*/ 265 h 265"/>
                <a:gd name="T26" fmla="*/ 70 w 70"/>
                <a:gd name="T27" fmla="*/ 259 h 265"/>
                <a:gd name="T28" fmla="*/ 67 w 70"/>
                <a:gd name="T29" fmla="*/ 253 h 265"/>
                <a:gd name="T30" fmla="*/ 64 w 70"/>
                <a:gd name="T31" fmla="*/ 265 h 2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265"/>
                <a:gd name="T50" fmla="*/ 70 w 70"/>
                <a:gd name="T51" fmla="*/ 265 h 2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265">
                  <a:moveTo>
                    <a:pt x="64" y="265"/>
                  </a:moveTo>
                  <a:lnTo>
                    <a:pt x="67" y="253"/>
                  </a:lnTo>
                  <a:lnTo>
                    <a:pt x="58" y="231"/>
                  </a:lnTo>
                  <a:lnTo>
                    <a:pt x="39" y="176"/>
                  </a:lnTo>
                  <a:lnTo>
                    <a:pt x="24" y="97"/>
                  </a:lnTo>
                  <a:lnTo>
                    <a:pt x="18" y="0"/>
                  </a:lnTo>
                  <a:lnTo>
                    <a:pt x="0" y="0"/>
                  </a:lnTo>
                  <a:lnTo>
                    <a:pt x="6" y="97"/>
                  </a:lnTo>
                  <a:lnTo>
                    <a:pt x="21" y="176"/>
                  </a:lnTo>
                  <a:lnTo>
                    <a:pt x="39" y="237"/>
                  </a:lnTo>
                  <a:lnTo>
                    <a:pt x="48" y="259"/>
                  </a:lnTo>
                  <a:lnTo>
                    <a:pt x="51" y="246"/>
                  </a:lnTo>
                  <a:lnTo>
                    <a:pt x="64" y="265"/>
                  </a:lnTo>
                  <a:lnTo>
                    <a:pt x="70" y="259"/>
                  </a:lnTo>
                  <a:lnTo>
                    <a:pt x="67" y="253"/>
                  </a:lnTo>
                  <a:lnTo>
                    <a:pt x="64" y="2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9" name="Freeform 56"/>
            <p:cNvSpPr>
              <a:spLocks/>
            </p:cNvSpPr>
            <p:nvPr/>
          </p:nvSpPr>
          <p:spPr bwMode="auto">
            <a:xfrm>
              <a:off x="2429" y="1287"/>
              <a:ext cx="113" cy="204"/>
            </a:xfrm>
            <a:custGeom>
              <a:avLst/>
              <a:gdLst>
                <a:gd name="T0" fmla="*/ 0 w 113"/>
                <a:gd name="T1" fmla="*/ 0 h 204"/>
                <a:gd name="T2" fmla="*/ 0 w 113"/>
                <a:gd name="T3" fmla="*/ 0 h 204"/>
                <a:gd name="T4" fmla="*/ 3 w 113"/>
                <a:gd name="T5" fmla="*/ 48 h 204"/>
                <a:gd name="T6" fmla="*/ 12 w 113"/>
                <a:gd name="T7" fmla="*/ 91 h 204"/>
                <a:gd name="T8" fmla="*/ 24 w 113"/>
                <a:gd name="T9" fmla="*/ 128 h 204"/>
                <a:gd name="T10" fmla="*/ 42 w 113"/>
                <a:gd name="T11" fmla="*/ 158 h 204"/>
                <a:gd name="T12" fmla="*/ 64 w 113"/>
                <a:gd name="T13" fmla="*/ 179 h 204"/>
                <a:gd name="T14" fmla="*/ 79 w 113"/>
                <a:gd name="T15" fmla="*/ 198 h 204"/>
                <a:gd name="T16" fmla="*/ 94 w 113"/>
                <a:gd name="T17" fmla="*/ 204 h 204"/>
                <a:gd name="T18" fmla="*/ 113 w 113"/>
                <a:gd name="T19" fmla="*/ 204 h 204"/>
                <a:gd name="T20" fmla="*/ 100 w 113"/>
                <a:gd name="T21" fmla="*/ 185 h 204"/>
                <a:gd name="T22" fmla="*/ 100 w 113"/>
                <a:gd name="T23" fmla="*/ 185 h 204"/>
                <a:gd name="T24" fmla="*/ 91 w 113"/>
                <a:gd name="T25" fmla="*/ 179 h 204"/>
                <a:gd name="T26" fmla="*/ 76 w 113"/>
                <a:gd name="T27" fmla="*/ 167 h 204"/>
                <a:gd name="T28" fmla="*/ 61 w 113"/>
                <a:gd name="T29" fmla="*/ 146 h 204"/>
                <a:gd name="T30" fmla="*/ 42 w 113"/>
                <a:gd name="T31" fmla="*/ 122 h 204"/>
                <a:gd name="T32" fmla="*/ 30 w 113"/>
                <a:gd name="T33" fmla="*/ 85 h 204"/>
                <a:gd name="T34" fmla="*/ 21 w 113"/>
                <a:gd name="T35" fmla="*/ 48 h 204"/>
                <a:gd name="T36" fmla="*/ 18 w 113"/>
                <a:gd name="T37" fmla="*/ 0 h 204"/>
                <a:gd name="T38" fmla="*/ 18 w 113"/>
                <a:gd name="T39" fmla="*/ 0 h 204"/>
                <a:gd name="T40" fmla="*/ 0 w 113"/>
                <a:gd name="T41" fmla="*/ 0 h 2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3"/>
                <a:gd name="T64" fmla="*/ 0 h 204"/>
                <a:gd name="T65" fmla="*/ 113 w 113"/>
                <a:gd name="T66" fmla="*/ 204 h 20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3" h="204">
                  <a:moveTo>
                    <a:pt x="0" y="0"/>
                  </a:moveTo>
                  <a:lnTo>
                    <a:pt x="0" y="0"/>
                  </a:lnTo>
                  <a:lnTo>
                    <a:pt x="3" y="48"/>
                  </a:lnTo>
                  <a:lnTo>
                    <a:pt x="12" y="91"/>
                  </a:lnTo>
                  <a:lnTo>
                    <a:pt x="24" y="128"/>
                  </a:lnTo>
                  <a:lnTo>
                    <a:pt x="42" y="158"/>
                  </a:lnTo>
                  <a:lnTo>
                    <a:pt x="64" y="179"/>
                  </a:lnTo>
                  <a:lnTo>
                    <a:pt x="79" y="198"/>
                  </a:lnTo>
                  <a:lnTo>
                    <a:pt x="94" y="204"/>
                  </a:lnTo>
                  <a:lnTo>
                    <a:pt x="113" y="204"/>
                  </a:lnTo>
                  <a:lnTo>
                    <a:pt x="100" y="185"/>
                  </a:lnTo>
                  <a:lnTo>
                    <a:pt x="91" y="179"/>
                  </a:lnTo>
                  <a:lnTo>
                    <a:pt x="76" y="167"/>
                  </a:lnTo>
                  <a:lnTo>
                    <a:pt x="61" y="146"/>
                  </a:lnTo>
                  <a:lnTo>
                    <a:pt x="42" y="122"/>
                  </a:lnTo>
                  <a:lnTo>
                    <a:pt x="30" y="85"/>
                  </a:lnTo>
                  <a:lnTo>
                    <a:pt x="21" y="48"/>
                  </a:lnTo>
                  <a:lnTo>
                    <a:pt x="1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 name="Freeform 57"/>
            <p:cNvSpPr>
              <a:spLocks/>
            </p:cNvSpPr>
            <p:nvPr/>
          </p:nvSpPr>
          <p:spPr bwMode="auto">
            <a:xfrm>
              <a:off x="2429" y="1116"/>
              <a:ext cx="61" cy="171"/>
            </a:xfrm>
            <a:custGeom>
              <a:avLst/>
              <a:gdLst>
                <a:gd name="T0" fmla="*/ 61 w 61"/>
                <a:gd name="T1" fmla="*/ 0 h 171"/>
                <a:gd name="T2" fmla="*/ 61 w 61"/>
                <a:gd name="T3" fmla="*/ 0 h 171"/>
                <a:gd name="T4" fmla="*/ 36 w 61"/>
                <a:gd name="T5" fmla="*/ 9 h 171"/>
                <a:gd name="T6" fmla="*/ 18 w 61"/>
                <a:gd name="T7" fmla="*/ 37 h 171"/>
                <a:gd name="T8" fmla="*/ 6 w 61"/>
                <a:gd name="T9" fmla="*/ 89 h 171"/>
                <a:gd name="T10" fmla="*/ 0 w 61"/>
                <a:gd name="T11" fmla="*/ 171 h 171"/>
                <a:gd name="T12" fmla="*/ 18 w 61"/>
                <a:gd name="T13" fmla="*/ 171 h 171"/>
                <a:gd name="T14" fmla="*/ 24 w 61"/>
                <a:gd name="T15" fmla="*/ 89 h 171"/>
                <a:gd name="T16" fmla="*/ 36 w 61"/>
                <a:gd name="T17" fmla="*/ 43 h 171"/>
                <a:gd name="T18" fmla="*/ 49 w 61"/>
                <a:gd name="T19" fmla="*/ 22 h 171"/>
                <a:gd name="T20" fmla="*/ 61 w 61"/>
                <a:gd name="T21" fmla="*/ 18 h 171"/>
                <a:gd name="T22" fmla="*/ 61 w 61"/>
                <a:gd name="T23" fmla="*/ 18 h 171"/>
                <a:gd name="T24" fmla="*/ 61 w 61"/>
                <a:gd name="T25" fmla="*/ 0 h 1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171"/>
                <a:gd name="T41" fmla="*/ 61 w 61"/>
                <a:gd name="T42" fmla="*/ 171 h 1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171">
                  <a:moveTo>
                    <a:pt x="61" y="0"/>
                  </a:moveTo>
                  <a:lnTo>
                    <a:pt x="61" y="0"/>
                  </a:lnTo>
                  <a:lnTo>
                    <a:pt x="36" y="9"/>
                  </a:lnTo>
                  <a:lnTo>
                    <a:pt x="18" y="37"/>
                  </a:lnTo>
                  <a:lnTo>
                    <a:pt x="6" y="89"/>
                  </a:lnTo>
                  <a:lnTo>
                    <a:pt x="0" y="171"/>
                  </a:lnTo>
                  <a:lnTo>
                    <a:pt x="18" y="171"/>
                  </a:lnTo>
                  <a:lnTo>
                    <a:pt x="24" y="89"/>
                  </a:lnTo>
                  <a:lnTo>
                    <a:pt x="36" y="43"/>
                  </a:lnTo>
                  <a:lnTo>
                    <a:pt x="49" y="22"/>
                  </a:lnTo>
                  <a:lnTo>
                    <a:pt x="61" y="18"/>
                  </a:lnTo>
                  <a:lnTo>
                    <a:pt x="6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1" name="Freeform 58"/>
            <p:cNvSpPr>
              <a:spLocks/>
            </p:cNvSpPr>
            <p:nvPr/>
          </p:nvSpPr>
          <p:spPr bwMode="auto">
            <a:xfrm>
              <a:off x="2352" y="1013"/>
              <a:ext cx="156" cy="121"/>
            </a:xfrm>
            <a:custGeom>
              <a:avLst/>
              <a:gdLst>
                <a:gd name="T0" fmla="*/ 0 w 156"/>
                <a:gd name="T1" fmla="*/ 18 h 121"/>
                <a:gd name="T2" fmla="*/ 0 w 156"/>
                <a:gd name="T3" fmla="*/ 18 h 121"/>
                <a:gd name="T4" fmla="*/ 46 w 156"/>
                <a:gd name="T5" fmla="*/ 24 h 121"/>
                <a:gd name="T6" fmla="*/ 83 w 156"/>
                <a:gd name="T7" fmla="*/ 33 h 121"/>
                <a:gd name="T8" fmla="*/ 107 w 156"/>
                <a:gd name="T9" fmla="*/ 51 h 121"/>
                <a:gd name="T10" fmla="*/ 123 w 156"/>
                <a:gd name="T11" fmla="*/ 67 h 121"/>
                <a:gd name="T12" fmla="*/ 132 w 156"/>
                <a:gd name="T13" fmla="*/ 82 h 121"/>
                <a:gd name="T14" fmla="*/ 138 w 156"/>
                <a:gd name="T15" fmla="*/ 94 h 121"/>
                <a:gd name="T16" fmla="*/ 135 w 156"/>
                <a:gd name="T17" fmla="*/ 103 h 121"/>
                <a:gd name="T18" fmla="*/ 138 w 156"/>
                <a:gd name="T19" fmla="*/ 103 h 121"/>
                <a:gd name="T20" fmla="*/ 138 w 156"/>
                <a:gd name="T21" fmla="*/ 121 h 121"/>
                <a:gd name="T22" fmla="*/ 153 w 156"/>
                <a:gd name="T23" fmla="*/ 109 h 121"/>
                <a:gd name="T24" fmla="*/ 156 w 156"/>
                <a:gd name="T25" fmla="*/ 94 h 121"/>
                <a:gd name="T26" fmla="*/ 150 w 156"/>
                <a:gd name="T27" fmla="*/ 76 h 121"/>
                <a:gd name="T28" fmla="*/ 141 w 156"/>
                <a:gd name="T29" fmla="*/ 55 h 121"/>
                <a:gd name="T30" fmla="*/ 119 w 156"/>
                <a:gd name="T31" fmla="*/ 33 h 121"/>
                <a:gd name="T32" fmla="*/ 89 w 156"/>
                <a:gd name="T33" fmla="*/ 15 h 121"/>
                <a:gd name="T34" fmla="*/ 46 w 156"/>
                <a:gd name="T35" fmla="*/ 6 h 121"/>
                <a:gd name="T36" fmla="*/ 0 w 156"/>
                <a:gd name="T37" fmla="*/ 0 h 121"/>
                <a:gd name="T38" fmla="*/ 0 w 156"/>
                <a:gd name="T39" fmla="*/ 0 h 121"/>
                <a:gd name="T40" fmla="*/ 0 w 156"/>
                <a:gd name="T41" fmla="*/ 18 h 1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6"/>
                <a:gd name="T64" fmla="*/ 0 h 121"/>
                <a:gd name="T65" fmla="*/ 156 w 156"/>
                <a:gd name="T66" fmla="*/ 121 h 1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6" h="121">
                  <a:moveTo>
                    <a:pt x="0" y="18"/>
                  </a:moveTo>
                  <a:lnTo>
                    <a:pt x="0" y="18"/>
                  </a:lnTo>
                  <a:lnTo>
                    <a:pt x="46" y="24"/>
                  </a:lnTo>
                  <a:lnTo>
                    <a:pt x="83" y="33"/>
                  </a:lnTo>
                  <a:lnTo>
                    <a:pt x="107" y="51"/>
                  </a:lnTo>
                  <a:lnTo>
                    <a:pt x="123" y="67"/>
                  </a:lnTo>
                  <a:lnTo>
                    <a:pt x="132" y="82"/>
                  </a:lnTo>
                  <a:lnTo>
                    <a:pt x="138" y="94"/>
                  </a:lnTo>
                  <a:lnTo>
                    <a:pt x="135" y="103"/>
                  </a:lnTo>
                  <a:lnTo>
                    <a:pt x="138" y="103"/>
                  </a:lnTo>
                  <a:lnTo>
                    <a:pt x="138" y="121"/>
                  </a:lnTo>
                  <a:lnTo>
                    <a:pt x="153" y="109"/>
                  </a:lnTo>
                  <a:lnTo>
                    <a:pt x="156" y="94"/>
                  </a:lnTo>
                  <a:lnTo>
                    <a:pt x="150" y="76"/>
                  </a:lnTo>
                  <a:lnTo>
                    <a:pt x="141" y="55"/>
                  </a:lnTo>
                  <a:lnTo>
                    <a:pt x="119" y="33"/>
                  </a:lnTo>
                  <a:lnTo>
                    <a:pt x="89" y="15"/>
                  </a:lnTo>
                  <a:lnTo>
                    <a:pt x="46" y="6"/>
                  </a:lnTo>
                  <a:lnTo>
                    <a:pt x="0"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 name="Freeform 59"/>
            <p:cNvSpPr>
              <a:spLocks/>
            </p:cNvSpPr>
            <p:nvPr/>
          </p:nvSpPr>
          <p:spPr bwMode="auto">
            <a:xfrm>
              <a:off x="2239" y="1007"/>
              <a:ext cx="113" cy="24"/>
            </a:xfrm>
            <a:custGeom>
              <a:avLst/>
              <a:gdLst>
                <a:gd name="T0" fmla="*/ 0 w 113"/>
                <a:gd name="T1" fmla="*/ 18 h 24"/>
                <a:gd name="T2" fmla="*/ 0 w 113"/>
                <a:gd name="T3" fmla="*/ 18 h 24"/>
                <a:gd name="T4" fmla="*/ 10 w 113"/>
                <a:gd name="T5" fmla="*/ 18 h 24"/>
                <a:gd name="T6" fmla="*/ 22 w 113"/>
                <a:gd name="T7" fmla="*/ 21 h 24"/>
                <a:gd name="T8" fmla="*/ 34 w 113"/>
                <a:gd name="T9" fmla="*/ 24 h 24"/>
                <a:gd name="T10" fmla="*/ 49 w 113"/>
                <a:gd name="T11" fmla="*/ 24 h 24"/>
                <a:gd name="T12" fmla="*/ 65 w 113"/>
                <a:gd name="T13" fmla="*/ 24 h 24"/>
                <a:gd name="T14" fmla="*/ 80 w 113"/>
                <a:gd name="T15" fmla="*/ 21 h 24"/>
                <a:gd name="T16" fmla="*/ 95 w 113"/>
                <a:gd name="T17" fmla="*/ 24 h 24"/>
                <a:gd name="T18" fmla="*/ 113 w 113"/>
                <a:gd name="T19" fmla="*/ 24 h 24"/>
                <a:gd name="T20" fmla="*/ 113 w 113"/>
                <a:gd name="T21" fmla="*/ 6 h 24"/>
                <a:gd name="T22" fmla="*/ 95 w 113"/>
                <a:gd name="T23" fmla="*/ 6 h 24"/>
                <a:gd name="T24" fmla="*/ 80 w 113"/>
                <a:gd name="T25" fmla="*/ 3 h 24"/>
                <a:gd name="T26" fmla="*/ 65 w 113"/>
                <a:gd name="T27" fmla="*/ 0 h 24"/>
                <a:gd name="T28" fmla="*/ 49 w 113"/>
                <a:gd name="T29" fmla="*/ 0 h 24"/>
                <a:gd name="T30" fmla="*/ 34 w 113"/>
                <a:gd name="T31" fmla="*/ 0 h 24"/>
                <a:gd name="T32" fmla="*/ 22 w 113"/>
                <a:gd name="T33" fmla="*/ 3 h 24"/>
                <a:gd name="T34" fmla="*/ 10 w 113"/>
                <a:gd name="T35" fmla="*/ 0 h 24"/>
                <a:gd name="T36" fmla="*/ 0 w 113"/>
                <a:gd name="T37" fmla="*/ 0 h 24"/>
                <a:gd name="T38" fmla="*/ 0 w 113"/>
                <a:gd name="T39" fmla="*/ 0 h 24"/>
                <a:gd name="T40" fmla="*/ 0 w 113"/>
                <a:gd name="T41" fmla="*/ 18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3"/>
                <a:gd name="T64" fmla="*/ 0 h 24"/>
                <a:gd name="T65" fmla="*/ 113 w 113"/>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3" h="24">
                  <a:moveTo>
                    <a:pt x="0" y="18"/>
                  </a:moveTo>
                  <a:lnTo>
                    <a:pt x="0" y="18"/>
                  </a:lnTo>
                  <a:lnTo>
                    <a:pt x="10" y="18"/>
                  </a:lnTo>
                  <a:lnTo>
                    <a:pt x="22" y="21"/>
                  </a:lnTo>
                  <a:lnTo>
                    <a:pt x="34" y="24"/>
                  </a:lnTo>
                  <a:lnTo>
                    <a:pt x="49" y="24"/>
                  </a:lnTo>
                  <a:lnTo>
                    <a:pt x="65" y="24"/>
                  </a:lnTo>
                  <a:lnTo>
                    <a:pt x="80" y="21"/>
                  </a:lnTo>
                  <a:lnTo>
                    <a:pt x="95" y="24"/>
                  </a:lnTo>
                  <a:lnTo>
                    <a:pt x="113" y="24"/>
                  </a:lnTo>
                  <a:lnTo>
                    <a:pt x="113" y="6"/>
                  </a:lnTo>
                  <a:lnTo>
                    <a:pt x="95" y="6"/>
                  </a:lnTo>
                  <a:lnTo>
                    <a:pt x="80" y="3"/>
                  </a:lnTo>
                  <a:lnTo>
                    <a:pt x="65" y="0"/>
                  </a:lnTo>
                  <a:lnTo>
                    <a:pt x="49" y="0"/>
                  </a:lnTo>
                  <a:lnTo>
                    <a:pt x="34" y="0"/>
                  </a:lnTo>
                  <a:lnTo>
                    <a:pt x="22" y="3"/>
                  </a:lnTo>
                  <a:lnTo>
                    <a:pt x="10" y="0"/>
                  </a:lnTo>
                  <a:lnTo>
                    <a:pt x="0"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 name="Freeform 60"/>
            <p:cNvSpPr>
              <a:spLocks/>
            </p:cNvSpPr>
            <p:nvPr/>
          </p:nvSpPr>
          <p:spPr bwMode="auto">
            <a:xfrm>
              <a:off x="2078" y="1007"/>
              <a:ext cx="161" cy="112"/>
            </a:xfrm>
            <a:custGeom>
              <a:avLst/>
              <a:gdLst>
                <a:gd name="T0" fmla="*/ 15 w 161"/>
                <a:gd name="T1" fmla="*/ 94 h 112"/>
                <a:gd name="T2" fmla="*/ 15 w 161"/>
                <a:gd name="T3" fmla="*/ 94 h 112"/>
                <a:gd name="T4" fmla="*/ 18 w 161"/>
                <a:gd name="T5" fmla="*/ 94 h 112"/>
                <a:gd name="T6" fmla="*/ 18 w 161"/>
                <a:gd name="T7" fmla="*/ 85 h 112"/>
                <a:gd name="T8" fmla="*/ 24 w 161"/>
                <a:gd name="T9" fmla="*/ 73 h 112"/>
                <a:gd name="T10" fmla="*/ 33 w 161"/>
                <a:gd name="T11" fmla="*/ 57 h 112"/>
                <a:gd name="T12" fmla="*/ 52 w 161"/>
                <a:gd name="T13" fmla="*/ 45 h 112"/>
                <a:gd name="T14" fmla="*/ 79 w 161"/>
                <a:gd name="T15" fmla="*/ 30 h 112"/>
                <a:gd name="T16" fmla="*/ 113 w 161"/>
                <a:gd name="T17" fmla="*/ 21 h 112"/>
                <a:gd name="T18" fmla="*/ 161 w 161"/>
                <a:gd name="T19" fmla="*/ 18 h 112"/>
                <a:gd name="T20" fmla="*/ 161 w 161"/>
                <a:gd name="T21" fmla="*/ 0 h 112"/>
                <a:gd name="T22" fmla="*/ 113 w 161"/>
                <a:gd name="T23" fmla="*/ 3 h 112"/>
                <a:gd name="T24" fmla="*/ 73 w 161"/>
                <a:gd name="T25" fmla="*/ 12 h 112"/>
                <a:gd name="T26" fmla="*/ 39 w 161"/>
                <a:gd name="T27" fmla="*/ 27 h 112"/>
                <a:gd name="T28" fmla="*/ 21 w 161"/>
                <a:gd name="T29" fmla="*/ 45 h 112"/>
                <a:gd name="T30" fmla="*/ 6 w 161"/>
                <a:gd name="T31" fmla="*/ 67 h 112"/>
                <a:gd name="T32" fmla="*/ 0 w 161"/>
                <a:gd name="T33" fmla="*/ 85 h 112"/>
                <a:gd name="T34" fmla="*/ 0 w 161"/>
                <a:gd name="T35" fmla="*/ 100 h 112"/>
                <a:gd name="T36" fmla="*/ 15 w 161"/>
                <a:gd name="T37" fmla="*/ 112 h 112"/>
                <a:gd name="T38" fmla="*/ 15 w 161"/>
                <a:gd name="T39" fmla="*/ 112 h 112"/>
                <a:gd name="T40" fmla="*/ 15 w 161"/>
                <a:gd name="T41" fmla="*/ 94 h 1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1"/>
                <a:gd name="T64" fmla="*/ 0 h 112"/>
                <a:gd name="T65" fmla="*/ 161 w 161"/>
                <a:gd name="T66" fmla="*/ 112 h 1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1" h="112">
                  <a:moveTo>
                    <a:pt x="15" y="94"/>
                  </a:moveTo>
                  <a:lnTo>
                    <a:pt x="15" y="94"/>
                  </a:lnTo>
                  <a:lnTo>
                    <a:pt x="18" y="94"/>
                  </a:lnTo>
                  <a:lnTo>
                    <a:pt x="18" y="85"/>
                  </a:lnTo>
                  <a:lnTo>
                    <a:pt x="24" y="73"/>
                  </a:lnTo>
                  <a:lnTo>
                    <a:pt x="33" y="57"/>
                  </a:lnTo>
                  <a:lnTo>
                    <a:pt x="52" y="45"/>
                  </a:lnTo>
                  <a:lnTo>
                    <a:pt x="79" y="30"/>
                  </a:lnTo>
                  <a:lnTo>
                    <a:pt x="113" y="21"/>
                  </a:lnTo>
                  <a:lnTo>
                    <a:pt x="161" y="18"/>
                  </a:lnTo>
                  <a:lnTo>
                    <a:pt x="161" y="0"/>
                  </a:lnTo>
                  <a:lnTo>
                    <a:pt x="113" y="3"/>
                  </a:lnTo>
                  <a:lnTo>
                    <a:pt x="73" y="12"/>
                  </a:lnTo>
                  <a:lnTo>
                    <a:pt x="39" y="27"/>
                  </a:lnTo>
                  <a:lnTo>
                    <a:pt x="21" y="45"/>
                  </a:lnTo>
                  <a:lnTo>
                    <a:pt x="6" y="67"/>
                  </a:lnTo>
                  <a:lnTo>
                    <a:pt x="0" y="85"/>
                  </a:lnTo>
                  <a:lnTo>
                    <a:pt x="0" y="100"/>
                  </a:lnTo>
                  <a:lnTo>
                    <a:pt x="15" y="112"/>
                  </a:lnTo>
                  <a:lnTo>
                    <a:pt x="15"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4" name="Freeform 61"/>
            <p:cNvSpPr>
              <a:spLocks/>
            </p:cNvSpPr>
            <p:nvPr/>
          </p:nvSpPr>
          <p:spPr bwMode="auto">
            <a:xfrm>
              <a:off x="2093" y="1101"/>
              <a:ext cx="52" cy="177"/>
            </a:xfrm>
            <a:custGeom>
              <a:avLst/>
              <a:gdLst>
                <a:gd name="T0" fmla="*/ 52 w 52"/>
                <a:gd name="T1" fmla="*/ 177 h 177"/>
                <a:gd name="T2" fmla="*/ 52 w 52"/>
                <a:gd name="T3" fmla="*/ 177 h 177"/>
                <a:gd name="T4" fmla="*/ 49 w 52"/>
                <a:gd name="T5" fmla="*/ 94 h 177"/>
                <a:gd name="T6" fmla="*/ 40 w 52"/>
                <a:gd name="T7" fmla="*/ 40 h 177"/>
                <a:gd name="T8" fmla="*/ 24 w 52"/>
                <a:gd name="T9" fmla="*/ 12 h 177"/>
                <a:gd name="T10" fmla="*/ 0 w 52"/>
                <a:gd name="T11" fmla="*/ 0 h 177"/>
                <a:gd name="T12" fmla="*/ 0 w 52"/>
                <a:gd name="T13" fmla="*/ 18 h 177"/>
                <a:gd name="T14" fmla="*/ 12 w 52"/>
                <a:gd name="T15" fmla="*/ 24 h 177"/>
                <a:gd name="T16" fmla="*/ 21 w 52"/>
                <a:gd name="T17" fmla="*/ 46 h 177"/>
                <a:gd name="T18" fmla="*/ 30 w 52"/>
                <a:gd name="T19" fmla="*/ 94 h 177"/>
                <a:gd name="T20" fmla="*/ 33 w 52"/>
                <a:gd name="T21" fmla="*/ 177 h 177"/>
                <a:gd name="T22" fmla="*/ 33 w 52"/>
                <a:gd name="T23" fmla="*/ 177 h 177"/>
                <a:gd name="T24" fmla="*/ 52 w 52"/>
                <a:gd name="T25" fmla="*/ 177 h 1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
                <a:gd name="T40" fmla="*/ 0 h 177"/>
                <a:gd name="T41" fmla="*/ 52 w 52"/>
                <a:gd name="T42" fmla="*/ 177 h 1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 h="177">
                  <a:moveTo>
                    <a:pt x="52" y="177"/>
                  </a:moveTo>
                  <a:lnTo>
                    <a:pt x="52" y="177"/>
                  </a:lnTo>
                  <a:lnTo>
                    <a:pt x="49" y="94"/>
                  </a:lnTo>
                  <a:lnTo>
                    <a:pt x="40" y="40"/>
                  </a:lnTo>
                  <a:lnTo>
                    <a:pt x="24" y="12"/>
                  </a:lnTo>
                  <a:lnTo>
                    <a:pt x="0" y="0"/>
                  </a:lnTo>
                  <a:lnTo>
                    <a:pt x="0" y="18"/>
                  </a:lnTo>
                  <a:lnTo>
                    <a:pt x="12" y="24"/>
                  </a:lnTo>
                  <a:lnTo>
                    <a:pt x="21" y="46"/>
                  </a:lnTo>
                  <a:lnTo>
                    <a:pt x="30" y="94"/>
                  </a:lnTo>
                  <a:lnTo>
                    <a:pt x="33" y="177"/>
                  </a:lnTo>
                  <a:lnTo>
                    <a:pt x="52"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5" name="Freeform 62"/>
            <p:cNvSpPr>
              <a:spLocks/>
            </p:cNvSpPr>
            <p:nvPr/>
          </p:nvSpPr>
          <p:spPr bwMode="auto">
            <a:xfrm>
              <a:off x="2014" y="1278"/>
              <a:ext cx="131" cy="194"/>
            </a:xfrm>
            <a:custGeom>
              <a:avLst/>
              <a:gdLst>
                <a:gd name="T0" fmla="*/ 0 w 131"/>
                <a:gd name="T1" fmla="*/ 182 h 194"/>
                <a:gd name="T2" fmla="*/ 3 w 131"/>
                <a:gd name="T3" fmla="*/ 194 h 194"/>
                <a:gd name="T4" fmla="*/ 21 w 131"/>
                <a:gd name="T5" fmla="*/ 194 h 194"/>
                <a:gd name="T6" fmla="*/ 36 w 131"/>
                <a:gd name="T7" fmla="*/ 188 h 194"/>
                <a:gd name="T8" fmla="*/ 54 w 131"/>
                <a:gd name="T9" fmla="*/ 173 h 194"/>
                <a:gd name="T10" fmla="*/ 76 w 131"/>
                <a:gd name="T11" fmla="*/ 152 h 194"/>
                <a:gd name="T12" fmla="*/ 94 w 131"/>
                <a:gd name="T13" fmla="*/ 124 h 194"/>
                <a:gd name="T14" fmla="*/ 112 w 131"/>
                <a:gd name="T15" fmla="*/ 91 h 194"/>
                <a:gd name="T16" fmla="*/ 125 w 131"/>
                <a:gd name="T17" fmla="*/ 45 h 194"/>
                <a:gd name="T18" fmla="*/ 131 w 131"/>
                <a:gd name="T19" fmla="*/ 0 h 194"/>
                <a:gd name="T20" fmla="*/ 112 w 131"/>
                <a:gd name="T21" fmla="*/ 0 h 194"/>
                <a:gd name="T22" fmla="*/ 106 w 131"/>
                <a:gd name="T23" fmla="*/ 45 h 194"/>
                <a:gd name="T24" fmla="*/ 94 w 131"/>
                <a:gd name="T25" fmla="*/ 85 h 194"/>
                <a:gd name="T26" fmla="*/ 76 w 131"/>
                <a:gd name="T27" fmla="*/ 112 h 194"/>
                <a:gd name="T28" fmla="*/ 58 w 131"/>
                <a:gd name="T29" fmla="*/ 140 h 194"/>
                <a:gd name="T30" fmla="*/ 42 w 131"/>
                <a:gd name="T31" fmla="*/ 161 h 194"/>
                <a:gd name="T32" fmla="*/ 24 w 131"/>
                <a:gd name="T33" fmla="*/ 170 h 194"/>
                <a:gd name="T34" fmla="*/ 15 w 131"/>
                <a:gd name="T35" fmla="*/ 176 h 194"/>
                <a:gd name="T36" fmla="*/ 15 w 131"/>
                <a:gd name="T37" fmla="*/ 176 h 194"/>
                <a:gd name="T38" fmla="*/ 18 w 131"/>
                <a:gd name="T39" fmla="*/ 188 h 194"/>
                <a:gd name="T40" fmla="*/ 0 w 131"/>
                <a:gd name="T41" fmla="*/ 182 h 1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1"/>
                <a:gd name="T64" fmla="*/ 0 h 194"/>
                <a:gd name="T65" fmla="*/ 131 w 131"/>
                <a:gd name="T66" fmla="*/ 194 h 1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1" h="194">
                  <a:moveTo>
                    <a:pt x="0" y="182"/>
                  </a:moveTo>
                  <a:lnTo>
                    <a:pt x="3" y="194"/>
                  </a:lnTo>
                  <a:lnTo>
                    <a:pt x="21" y="194"/>
                  </a:lnTo>
                  <a:lnTo>
                    <a:pt x="36" y="188"/>
                  </a:lnTo>
                  <a:lnTo>
                    <a:pt x="54" y="173"/>
                  </a:lnTo>
                  <a:lnTo>
                    <a:pt x="76" y="152"/>
                  </a:lnTo>
                  <a:lnTo>
                    <a:pt x="94" y="124"/>
                  </a:lnTo>
                  <a:lnTo>
                    <a:pt x="112" y="91"/>
                  </a:lnTo>
                  <a:lnTo>
                    <a:pt x="125" y="45"/>
                  </a:lnTo>
                  <a:lnTo>
                    <a:pt x="131" y="0"/>
                  </a:lnTo>
                  <a:lnTo>
                    <a:pt x="112" y="0"/>
                  </a:lnTo>
                  <a:lnTo>
                    <a:pt x="106" y="45"/>
                  </a:lnTo>
                  <a:lnTo>
                    <a:pt x="94" y="85"/>
                  </a:lnTo>
                  <a:lnTo>
                    <a:pt x="76" y="112"/>
                  </a:lnTo>
                  <a:lnTo>
                    <a:pt x="58" y="140"/>
                  </a:lnTo>
                  <a:lnTo>
                    <a:pt x="42" y="161"/>
                  </a:lnTo>
                  <a:lnTo>
                    <a:pt x="24" y="170"/>
                  </a:lnTo>
                  <a:lnTo>
                    <a:pt x="15" y="176"/>
                  </a:lnTo>
                  <a:lnTo>
                    <a:pt x="18" y="188"/>
                  </a:lnTo>
                  <a:lnTo>
                    <a:pt x="0" y="1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6" name="Freeform 63"/>
            <p:cNvSpPr>
              <a:spLocks/>
            </p:cNvSpPr>
            <p:nvPr/>
          </p:nvSpPr>
          <p:spPr bwMode="auto">
            <a:xfrm>
              <a:off x="2014" y="1211"/>
              <a:ext cx="85" cy="255"/>
            </a:xfrm>
            <a:custGeom>
              <a:avLst/>
              <a:gdLst>
                <a:gd name="T0" fmla="*/ 67 w 85"/>
                <a:gd name="T1" fmla="*/ 0 h 255"/>
                <a:gd name="T2" fmla="*/ 67 w 85"/>
                <a:gd name="T3" fmla="*/ 0 h 255"/>
                <a:gd name="T4" fmla="*/ 54 w 85"/>
                <a:gd name="T5" fmla="*/ 97 h 255"/>
                <a:gd name="T6" fmla="*/ 33 w 85"/>
                <a:gd name="T7" fmla="*/ 173 h 255"/>
                <a:gd name="T8" fmla="*/ 9 w 85"/>
                <a:gd name="T9" fmla="*/ 228 h 255"/>
                <a:gd name="T10" fmla="*/ 0 w 85"/>
                <a:gd name="T11" fmla="*/ 249 h 255"/>
                <a:gd name="T12" fmla="*/ 18 w 85"/>
                <a:gd name="T13" fmla="*/ 255 h 255"/>
                <a:gd name="T14" fmla="*/ 27 w 85"/>
                <a:gd name="T15" fmla="*/ 234 h 255"/>
                <a:gd name="T16" fmla="*/ 51 w 85"/>
                <a:gd name="T17" fmla="*/ 179 h 255"/>
                <a:gd name="T18" fmla="*/ 73 w 85"/>
                <a:gd name="T19" fmla="*/ 97 h 255"/>
                <a:gd name="T20" fmla="*/ 85 w 85"/>
                <a:gd name="T21" fmla="*/ 0 h 255"/>
                <a:gd name="T22" fmla="*/ 85 w 85"/>
                <a:gd name="T23" fmla="*/ 0 h 255"/>
                <a:gd name="T24" fmla="*/ 67 w 85"/>
                <a:gd name="T25" fmla="*/ 0 h 2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255"/>
                <a:gd name="T41" fmla="*/ 85 w 85"/>
                <a:gd name="T42" fmla="*/ 255 h 2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255">
                  <a:moveTo>
                    <a:pt x="67" y="0"/>
                  </a:moveTo>
                  <a:lnTo>
                    <a:pt x="67" y="0"/>
                  </a:lnTo>
                  <a:lnTo>
                    <a:pt x="54" y="97"/>
                  </a:lnTo>
                  <a:lnTo>
                    <a:pt x="33" y="173"/>
                  </a:lnTo>
                  <a:lnTo>
                    <a:pt x="9" y="228"/>
                  </a:lnTo>
                  <a:lnTo>
                    <a:pt x="0" y="249"/>
                  </a:lnTo>
                  <a:lnTo>
                    <a:pt x="18" y="255"/>
                  </a:lnTo>
                  <a:lnTo>
                    <a:pt x="27" y="234"/>
                  </a:lnTo>
                  <a:lnTo>
                    <a:pt x="51" y="179"/>
                  </a:lnTo>
                  <a:lnTo>
                    <a:pt x="73" y="97"/>
                  </a:lnTo>
                  <a:lnTo>
                    <a:pt x="85" y="0"/>
                  </a:lnTo>
                  <a:lnTo>
                    <a:pt x="6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7" name="Freeform 64"/>
            <p:cNvSpPr>
              <a:spLocks/>
            </p:cNvSpPr>
            <p:nvPr/>
          </p:nvSpPr>
          <p:spPr bwMode="auto">
            <a:xfrm>
              <a:off x="2044" y="991"/>
              <a:ext cx="55" cy="220"/>
            </a:xfrm>
            <a:custGeom>
              <a:avLst/>
              <a:gdLst>
                <a:gd name="T0" fmla="*/ 9 w 55"/>
                <a:gd name="T1" fmla="*/ 0 h 220"/>
                <a:gd name="T2" fmla="*/ 6 w 55"/>
                <a:gd name="T3" fmla="*/ 13 h 220"/>
                <a:gd name="T4" fmla="*/ 12 w 55"/>
                <a:gd name="T5" fmla="*/ 25 h 220"/>
                <a:gd name="T6" fmla="*/ 21 w 55"/>
                <a:gd name="T7" fmla="*/ 64 h 220"/>
                <a:gd name="T8" fmla="*/ 34 w 55"/>
                <a:gd name="T9" fmla="*/ 128 h 220"/>
                <a:gd name="T10" fmla="*/ 37 w 55"/>
                <a:gd name="T11" fmla="*/ 220 h 220"/>
                <a:gd name="T12" fmla="*/ 55 w 55"/>
                <a:gd name="T13" fmla="*/ 220 h 220"/>
                <a:gd name="T14" fmla="*/ 52 w 55"/>
                <a:gd name="T15" fmla="*/ 128 h 220"/>
                <a:gd name="T16" fmla="*/ 40 w 55"/>
                <a:gd name="T17" fmla="*/ 64 h 220"/>
                <a:gd name="T18" fmla="*/ 31 w 55"/>
                <a:gd name="T19" fmla="*/ 19 h 220"/>
                <a:gd name="T20" fmla="*/ 24 w 55"/>
                <a:gd name="T21" fmla="*/ 6 h 220"/>
                <a:gd name="T22" fmla="*/ 21 w 55"/>
                <a:gd name="T23" fmla="*/ 19 h 220"/>
                <a:gd name="T24" fmla="*/ 9 w 55"/>
                <a:gd name="T25" fmla="*/ 0 h 220"/>
                <a:gd name="T26" fmla="*/ 0 w 55"/>
                <a:gd name="T27" fmla="*/ 6 h 220"/>
                <a:gd name="T28" fmla="*/ 6 w 55"/>
                <a:gd name="T29" fmla="*/ 13 h 220"/>
                <a:gd name="T30" fmla="*/ 9 w 55"/>
                <a:gd name="T31" fmla="*/ 0 h 2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220"/>
                <a:gd name="T50" fmla="*/ 55 w 55"/>
                <a:gd name="T51" fmla="*/ 220 h 2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220">
                  <a:moveTo>
                    <a:pt x="9" y="0"/>
                  </a:moveTo>
                  <a:lnTo>
                    <a:pt x="6" y="13"/>
                  </a:lnTo>
                  <a:lnTo>
                    <a:pt x="12" y="25"/>
                  </a:lnTo>
                  <a:lnTo>
                    <a:pt x="21" y="64"/>
                  </a:lnTo>
                  <a:lnTo>
                    <a:pt x="34" y="128"/>
                  </a:lnTo>
                  <a:lnTo>
                    <a:pt x="37" y="220"/>
                  </a:lnTo>
                  <a:lnTo>
                    <a:pt x="55" y="220"/>
                  </a:lnTo>
                  <a:lnTo>
                    <a:pt x="52" y="128"/>
                  </a:lnTo>
                  <a:lnTo>
                    <a:pt x="40" y="64"/>
                  </a:lnTo>
                  <a:lnTo>
                    <a:pt x="31" y="19"/>
                  </a:lnTo>
                  <a:lnTo>
                    <a:pt x="24" y="6"/>
                  </a:lnTo>
                  <a:lnTo>
                    <a:pt x="21" y="19"/>
                  </a:lnTo>
                  <a:lnTo>
                    <a:pt x="9" y="0"/>
                  </a:lnTo>
                  <a:lnTo>
                    <a:pt x="0" y="6"/>
                  </a:lnTo>
                  <a:lnTo>
                    <a:pt x="6" y="1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8" name="Freeform 65"/>
            <p:cNvSpPr>
              <a:spLocks/>
            </p:cNvSpPr>
            <p:nvPr/>
          </p:nvSpPr>
          <p:spPr bwMode="auto">
            <a:xfrm>
              <a:off x="2053" y="921"/>
              <a:ext cx="196" cy="89"/>
            </a:xfrm>
            <a:custGeom>
              <a:avLst/>
              <a:gdLst>
                <a:gd name="T0" fmla="*/ 196 w 196"/>
                <a:gd name="T1" fmla="*/ 0 h 89"/>
                <a:gd name="T2" fmla="*/ 196 w 196"/>
                <a:gd name="T3" fmla="*/ 3 h 89"/>
                <a:gd name="T4" fmla="*/ 165 w 196"/>
                <a:gd name="T5" fmla="*/ 6 h 89"/>
                <a:gd name="T6" fmla="*/ 128 w 196"/>
                <a:gd name="T7" fmla="*/ 13 h 89"/>
                <a:gd name="T8" fmla="*/ 98 w 196"/>
                <a:gd name="T9" fmla="*/ 25 h 89"/>
                <a:gd name="T10" fmla="*/ 67 w 196"/>
                <a:gd name="T11" fmla="*/ 37 h 89"/>
                <a:gd name="T12" fmla="*/ 40 w 196"/>
                <a:gd name="T13" fmla="*/ 49 h 89"/>
                <a:gd name="T14" fmla="*/ 19 w 196"/>
                <a:gd name="T15" fmla="*/ 58 h 89"/>
                <a:gd name="T16" fmla="*/ 6 w 196"/>
                <a:gd name="T17" fmla="*/ 67 h 89"/>
                <a:gd name="T18" fmla="*/ 0 w 196"/>
                <a:gd name="T19" fmla="*/ 70 h 89"/>
                <a:gd name="T20" fmla="*/ 12 w 196"/>
                <a:gd name="T21" fmla="*/ 89 h 89"/>
                <a:gd name="T22" fmla="*/ 19 w 196"/>
                <a:gd name="T23" fmla="*/ 86 h 89"/>
                <a:gd name="T24" fmla="*/ 31 w 196"/>
                <a:gd name="T25" fmla="*/ 76 h 89"/>
                <a:gd name="T26" fmla="*/ 46 w 196"/>
                <a:gd name="T27" fmla="*/ 67 h 89"/>
                <a:gd name="T28" fmla="*/ 73 w 196"/>
                <a:gd name="T29" fmla="*/ 55 h 89"/>
                <a:gd name="T30" fmla="*/ 104 w 196"/>
                <a:gd name="T31" fmla="*/ 43 h 89"/>
                <a:gd name="T32" fmla="*/ 135 w 196"/>
                <a:gd name="T33" fmla="*/ 31 h 89"/>
                <a:gd name="T34" fmla="*/ 165 w 196"/>
                <a:gd name="T35" fmla="*/ 25 h 89"/>
                <a:gd name="T36" fmla="*/ 196 w 196"/>
                <a:gd name="T37" fmla="*/ 22 h 89"/>
                <a:gd name="T38" fmla="*/ 196 w 196"/>
                <a:gd name="T39" fmla="*/ 25 h 89"/>
                <a:gd name="T40" fmla="*/ 196 w 196"/>
                <a:gd name="T41" fmla="*/ 0 h 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6"/>
                <a:gd name="T64" fmla="*/ 0 h 89"/>
                <a:gd name="T65" fmla="*/ 196 w 196"/>
                <a:gd name="T66" fmla="*/ 89 h 8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6" h="89">
                  <a:moveTo>
                    <a:pt x="196" y="0"/>
                  </a:moveTo>
                  <a:lnTo>
                    <a:pt x="196" y="3"/>
                  </a:lnTo>
                  <a:lnTo>
                    <a:pt x="165" y="6"/>
                  </a:lnTo>
                  <a:lnTo>
                    <a:pt x="128" y="13"/>
                  </a:lnTo>
                  <a:lnTo>
                    <a:pt x="98" y="25"/>
                  </a:lnTo>
                  <a:lnTo>
                    <a:pt x="67" y="37"/>
                  </a:lnTo>
                  <a:lnTo>
                    <a:pt x="40" y="49"/>
                  </a:lnTo>
                  <a:lnTo>
                    <a:pt x="19" y="58"/>
                  </a:lnTo>
                  <a:lnTo>
                    <a:pt x="6" y="67"/>
                  </a:lnTo>
                  <a:lnTo>
                    <a:pt x="0" y="70"/>
                  </a:lnTo>
                  <a:lnTo>
                    <a:pt x="12" y="89"/>
                  </a:lnTo>
                  <a:lnTo>
                    <a:pt x="19" y="86"/>
                  </a:lnTo>
                  <a:lnTo>
                    <a:pt x="31" y="76"/>
                  </a:lnTo>
                  <a:lnTo>
                    <a:pt x="46" y="67"/>
                  </a:lnTo>
                  <a:lnTo>
                    <a:pt x="73" y="55"/>
                  </a:lnTo>
                  <a:lnTo>
                    <a:pt x="104" y="43"/>
                  </a:lnTo>
                  <a:lnTo>
                    <a:pt x="135" y="31"/>
                  </a:lnTo>
                  <a:lnTo>
                    <a:pt x="165" y="25"/>
                  </a:lnTo>
                  <a:lnTo>
                    <a:pt x="196" y="22"/>
                  </a:lnTo>
                  <a:lnTo>
                    <a:pt x="196" y="25"/>
                  </a:lnTo>
                  <a:lnTo>
                    <a:pt x="19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 name="Freeform 66"/>
            <p:cNvSpPr>
              <a:spLocks/>
            </p:cNvSpPr>
            <p:nvPr/>
          </p:nvSpPr>
          <p:spPr bwMode="auto">
            <a:xfrm>
              <a:off x="2249" y="921"/>
              <a:ext cx="100" cy="28"/>
            </a:xfrm>
            <a:custGeom>
              <a:avLst/>
              <a:gdLst>
                <a:gd name="T0" fmla="*/ 100 w 100"/>
                <a:gd name="T1" fmla="*/ 6 h 28"/>
                <a:gd name="T2" fmla="*/ 100 w 100"/>
                <a:gd name="T3" fmla="*/ 3 h 28"/>
                <a:gd name="T4" fmla="*/ 88 w 100"/>
                <a:gd name="T5" fmla="*/ 3 h 28"/>
                <a:gd name="T6" fmla="*/ 73 w 100"/>
                <a:gd name="T7" fmla="*/ 3 h 28"/>
                <a:gd name="T8" fmla="*/ 61 w 100"/>
                <a:gd name="T9" fmla="*/ 6 h 28"/>
                <a:gd name="T10" fmla="*/ 51 w 100"/>
                <a:gd name="T11" fmla="*/ 3 h 28"/>
                <a:gd name="T12" fmla="*/ 39 w 100"/>
                <a:gd name="T13" fmla="*/ 0 h 28"/>
                <a:gd name="T14" fmla="*/ 27 w 100"/>
                <a:gd name="T15" fmla="*/ 0 h 28"/>
                <a:gd name="T16" fmla="*/ 12 w 100"/>
                <a:gd name="T17" fmla="*/ 0 h 28"/>
                <a:gd name="T18" fmla="*/ 0 w 100"/>
                <a:gd name="T19" fmla="*/ 0 h 28"/>
                <a:gd name="T20" fmla="*/ 0 w 100"/>
                <a:gd name="T21" fmla="*/ 25 h 28"/>
                <a:gd name="T22" fmla="*/ 12 w 100"/>
                <a:gd name="T23" fmla="*/ 25 h 28"/>
                <a:gd name="T24" fmla="*/ 27 w 100"/>
                <a:gd name="T25" fmla="*/ 25 h 28"/>
                <a:gd name="T26" fmla="*/ 39 w 100"/>
                <a:gd name="T27" fmla="*/ 25 h 28"/>
                <a:gd name="T28" fmla="*/ 51 w 100"/>
                <a:gd name="T29" fmla="*/ 22 h 28"/>
                <a:gd name="T30" fmla="*/ 61 w 100"/>
                <a:gd name="T31" fmla="*/ 25 h 28"/>
                <a:gd name="T32" fmla="*/ 73 w 100"/>
                <a:gd name="T33" fmla="*/ 28 h 28"/>
                <a:gd name="T34" fmla="*/ 88 w 100"/>
                <a:gd name="T35" fmla="*/ 28 h 28"/>
                <a:gd name="T36" fmla="*/ 100 w 100"/>
                <a:gd name="T37" fmla="*/ 28 h 28"/>
                <a:gd name="T38" fmla="*/ 100 w 100"/>
                <a:gd name="T39" fmla="*/ 25 h 28"/>
                <a:gd name="T40" fmla="*/ 100 w 100"/>
                <a:gd name="T41" fmla="*/ 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0"/>
                <a:gd name="T64" fmla="*/ 0 h 28"/>
                <a:gd name="T65" fmla="*/ 100 w 100"/>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0" h="28">
                  <a:moveTo>
                    <a:pt x="100" y="6"/>
                  </a:moveTo>
                  <a:lnTo>
                    <a:pt x="100" y="3"/>
                  </a:lnTo>
                  <a:lnTo>
                    <a:pt x="88" y="3"/>
                  </a:lnTo>
                  <a:lnTo>
                    <a:pt x="73" y="3"/>
                  </a:lnTo>
                  <a:lnTo>
                    <a:pt x="61" y="6"/>
                  </a:lnTo>
                  <a:lnTo>
                    <a:pt x="51" y="3"/>
                  </a:lnTo>
                  <a:lnTo>
                    <a:pt x="39" y="0"/>
                  </a:lnTo>
                  <a:lnTo>
                    <a:pt x="27" y="0"/>
                  </a:lnTo>
                  <a:lnTo>
                    <a:pt x="12" y="0"/>
                  </a:lnTo>
                  <a:lnTo>
                    <a:pt x="0" y="0"/>
                  </a:lnTo>
                  <a:lnTo>
                    <a:pt x="0" y="25"/>
                  </a:lnTo>
                  <a:lnTo>
                    <a:pt x="12" y="25"/>
                  </a:lnTo>
                  <a:lnTo>
                    <a:pt x="27" y="25"/>
                  </a:lnTo>
                  <a:lnTo>
                    <a:pt x="39" y="25"/>
                  </a:lnTo>
                  <a:lnTo>
                    <a:pt x="51" y="22"/>
                  </a:lnTo>
                  <a:lnTo>
                    <a:pt x="61" y="25"/>
                  </a:lnTo>
                  <a:lnTo>
                    <a:pt x="73" y="28"/>
                  </a:lnTo>
                  <a:lnTo>
                    <a:pt x="88" y="28"/>
                  </a:lnTo>
                  <a:lnTo>
                    <a:pt x="100" y="28"/>
                  </a:lnTo>
                  <a:lnTo>
                    <a:pt x="100" y="25"/>
                  </a:lnTo>
                  <a:lnTo>
                    <a:pt x="10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67"/>
            <p:cNvSpPr>
              <a:spLocks/>
            </p:cNvSpPr>
            <p:nvPr/>
          </p:nvSpPr>
          <p:spPr bwMode="auto">
            <a:xfrm>
              <a:off x="969" y="669"/>
              <a:ext cx="1038" cy="1032"/>
            </a:xfrm>
            <a:custGeom>
              <a:avLst/>
              <a:gdLst>
                <a:gd name="T0" fmla="*/ 0 w 1038"/>
                <a:gd name="T1" fmla="*/ 551 h 1032"/>
                <a:gd name="T2" fmla="*/ 19 w 1038"/>
                <a:gd name="T3" fmla="*/ 651 h 1032"/>
                <a:gd name="T4" fmla="*/ 55 w 1038"/>
                <a:gd name="T5" fmla="*/ 746 h 1032"/>
                <a:gd name="T6" fmla="*/ 107 w 1038"/>
                <a:gd name="T7" fmla="*/ 831 h 1032"/>
                <a:gd name="T8" fmla="*/ 174 w 1038"/>
                <a:gd name="T9" fmla="*/ 901 h 1032"/>
                <a:gd name="T10" fmla="*/ 257 w 1038"/>
                <a:gd name="T11" fmla="*/ 959 h 1032"/>
                <a:gd name="T12" fmla="*/ 348 w 1038"/>
                <a:gd name="T13" fmla="*/ 1001 h 1032"/>
                <a:gd name="T14" fmla="*/ 449 w 1038"/>
                <a:gd name="T15" fmla="*/ 1026 h 1032"/>
                <a:gd name="T16" fmla="*/ 553 w 1038"/>
                <a:gd name="T17" fmla="*/ 1032 h 1032"/>
                <a:gd name="T18" fmla="*/ 657 w 1038"/>
                <a:gd name="T19" fmla="*/ 1014 h 1032"/>
                <a:gd name="T20" fmla="*/ 751 w 1038"/>
                <a:gd name="T21" fmla="*/ 977 h 1032"/>
                <a:gd name="T22" fmla="*/ 837 w 1038"/>
                <a:gd name="T23" fmla="*/ 925 h 1032"/>
                <a:gd name="T24" fmla="*/ 910 w 1038"/>
                <a:gd name="T25" fmla="*/ 858 h 1032"/>
                <a:gd name="T26" fmla="*/ 968 w 1038"/>
                <a:gd name="T27" fmla="*/ 779 h 1032"/>
                <a:gd name="T28" fmla="*/ 1011 w 1038"/>
                <a:gd name="T29" fmla="*/ 688 h 1032"/>
                <a:gd name="T30" fmla="*/ 1035 w 1038"/>
                <a:gd name="T31" fmla="*/ 587 h 1032"/>
                <a:gd name="T32" fmla="*/ 1038 w 1038"/>
                <a:gd name="T33" fmla="*/ 484 h 1032"/>
                <a:gd name="T34" fmla="*/ 1020 w 1038"/>
                <a:gd name="T35" fmla="*/ 380 h 1032"/>
                <a:gd name="T36" fmla="*/ 983 w 1038"/>
                <a:gd name="T37" fmla="*/ 286 h 1032"/>
                <a:gd name="T38" fmla="*/ 932 w 1038"/>
                <a:gd name="T39" fmla="*/ 201 h 1032"/>
                <a:gd name="T40" fmla="*/ 864 w 1038"/>
                <a:gd name="T41" fmla="*/ 128 h 1032"/>
                <a:gd name="T42" fmla="*/ 782 w 1038"/>
                <a:gd name="T43" fmla="*/ 70 h 1032"/>
                <a:gd name="T44" fmla="*/ 690 w 1038"/>
                <a:gd name="T45" fmla="*/ 27 h 1032"/>
                <a:gd name="T46" fmla="*/ 590 w 1038"/>
                <a:gd name="T47" fmla="*/ 3 h 1032"/>
                <a:gd name="T48" fmla="*/ 486 w 1038"/>
                <a:gd name="T49" fmla="*/ 0 h 1032"/>
                <a:gd name="T50" fmla="*/ 382 w 1038"/>
                <a:gd name="T51" fmla="*/ 18 h 1032"/>
                <a:gd name="T52" fmla="*/ 287 w 1038"/>
                <a:gd name="T53" fmla="*/ 54 h 1032"/>
                <a:gd name="T54" fmla="*/ 202 w 1038"/>
                <a:gd name="T55" fmla="*/ 106 h 1032"/>
                <a:gd name="T56" fmla="*/ 129 w 1038"/>
                <a:gd name="T57" fmla="*/ 176 h 1032"/>
                <a:gd name="T58" fmla="*/ 71 w 1038"/>
                <a:gd name="T59" fmla="*/ 255 h 1032"/>
                <a:gd name="T60" fmla="*/ 28 w 1038"/>
                <a:gd name="T61" fmla="*/ 347 h 1032"/>
                <a:gd name="T62" fmla="*/ 4 w 1038"/>
                <a:gd name="T63" fmla="*/ 447 h 10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38"/>
                <a:gd name="T97" fmla="*/ 0 h 1032"/>
                <a:gd name="T98" fmla="*/ 1038 w 1038"/>
                <a:gd name="T99" fmla="*/ 1032 h 10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38" h="1032">
                  <a:moveTo>
                    <a:pt x="0" y="499"/>
                  </a:moveTo>
                  <a:lnTo>
                    <a:pt x="0" y="551"/>
                  </a:lnTo>
                  <a:lnTo>
                    <a:pt x="7" y="603"/>
                  </a:lnTo>
                  <a:lnTo>
                    <a:pt x="19" y="651"/>
                  </a:lnTo>
                  <a:lnTo>
                    <a:pt x="34" y="700"/>
                  </a:lnTo>
                  <a:lnTo>
                    <a:pt x="55" y="746"/>
                  </a:lnTo>
                  <a:lnTo>
                    <a:pt x="80" y="788"/>
                  </a:lnTo>
                  <a:lnTo>
                    <a:pt x="107" y="831"/>
                  </a:lnTo>
                  <a:lnTo>
                    <a:pt x="141" y="867"/>
                  </a:lnTo>
                  <a:lnTo>
                    <a:pt x="174" y="901"/>
                  </a:lnTo>
                  <a:lnTo>
                    <a:pt x="214" y="931"/>
                  </a:lnTo>
                  <a:lnTo>
                    <a:pt x="257" y="959"/>
                  </a:lnTo>
                  <a:lnTo>
                    <a:pt x="300" y="983"/>
                  </a:lnTo>
                  <a:lnTo>
                    <a:pt x="348" y="1001"/>
                  </a:lnTo>
                  <a:lnTo>
                    <a:pt x="397" y="1017"/>
                  </a:lnTo>
                  <a:lnTo>
                    <a:pt x="449" y="1026"/>
                  </a:lnTo>
                  <a:lnTo>
                    <a:pt x="501" y="1032"/>
                  </a:lnTo>
                  <a:lnTo>
                    <a:pt x="553" y="1032"/>
                  </a:lnTo>
                  <a:lnTo>
                    <a:pt x="605" y="1026"/>
                  </a:lnTo>
                  <a:lnTo>
                    <a:pt x="657" y="1014"/>
                  </a:lnTo>
                  <a:lnTo>
                    <a:pt x="706" y="998"/>
                  </a:lnTo>
                  <a:lnTo>
                    <a:pt x="751" y="977"/>
                  </a:lnTo>
                  <a:lnTo>
                    <a:pt x="794" y="953"/>
                  </a:lnTo>
                  <a:lnTo>
                    <a:pt x="837" y="925"/>
                  </a:lnTo>
                  <a:lnTo>
                    <a:pt x="874" y="892"/>
                  </a:lnTo>
                  <a:lnTo>
                    <a:pt x="910" y="858"/>
                  </a:lnTo>
                  <a:lnTo>
                    <a:pt x="941" y="819"/>
                  </a:lnTo>
                  <a:lnTo>
                    <a:pt x="968" y="779"/>
                  </a:lnTo>
                  <a:lnTo>
                    <a:pt x="990" y="733"/>
                  </a:lnTo>
                  <a:lnTo>
                    <a:pt x="1011" y="688"/>
                  </a:lnTo>
                  <a:lnTo>
                    <a:pt x="1023" y="639"/>
                  </a:lnTo>
                  <a:lnTo>
                    <a:pt x="1035" y="587"/>
                  </a:lnTo>
                  <a:lnTo>
                    <a:pt x="1038" y="536"/>
                  </a:lnTo>
                  <a:lnTo>
                    <a:pt x="1038" y="484"/>
                  </a:lnTo>
                  <a:lnTo>
                    <a:pt x="1032" y="432"/>
                  </a:lnTo>
                  <a:lnTo>
                    <a:pt x="1020" y="380"/>
                  </a:lnTo>
                  <a:lnTo>
                    <a:pt x="1005" y="332"/>
                  </a:lnTo>
                  <a:lnTo>
                    <a:pt x="983" y="286"/>
                  </a:lnTo>
                  <a:lnTo>
                    <a:pt x="959" y="243"/>
                  </a:lnTo>
                  <a:lnTo>
                    <a:pt x="932" y="201"/>
                  </a:lnTo>
                  <a:lnTo>
                    <a:pt x="898" y="164"/>
                  </a:lnTo>
                  <a:lnTo>
                    <a:pt x="864" y="128"/>
                  </a:lnTo>
                  <a:lnTo>
                    <a:pt x="825" y="97"/>
                  </a:lnTo>
                  <a:lnTo>
                    <a:pt x="782" y="70"/>
                  </a:lnTo>
                  <a:lnTo>
                    <a:pt x="739" y="48"/>
                  </a:lnTo>
                  <a:lnTo>
                    <a:pt x="690" y="27"/>
                  </a:lnTo>
                  <a:lnTo>
                    <a:pt x="642" y="15"/>
                  </a:lnTo>
                  <a:lnTo>
                    <a:pt x="590" y="3"/>
                  </a:lnTo>
                  <a:lnTo>
                    <a:pt x="538" y="0"/>
                  </a:lnTo>
                  <a:lnTo>
                    <a:pt x="486" y="0"/>
                  </a:lnTo>
                  <a:lnTo>
                    <a:pt x="434" y="6"/>
                  </a:lnTo>
                  <a:lnTo>
                    <a:pt x="382" y="18"/>
                  </a:lnTo>
                  <a:lnTo>
                    <a:pt x="333" y="33"/>
                  </a:lnTo>
                  <a:lnTo>
                    <a:pt x="287" y="54"/>
                  </a:lnTo>
                  <a:lnTo>
                    <a:pt x="245" y="79"/>
                  </a:lnTo>
                  <a:lnTo>
                    <a:pt x="202" y="106"/>
                  </a:lnTo>
                  <a:lnTo>
                    <a:pt x="165" y="140"/>
                  </a:lnTo>
                  <a:lnTo>
                    <a:pt x="129" y="176"/>
                  </a:lnTo>
                  <a:lnTo>
                    <a:pt x="98" y="213"/>
                  </a:lnTo>
                  <a:lnTo>
                    <a:pt x="71" y="255"/>
                  </a:lnTo>
                  <a:lnTo>
                    <a:pt x="49" y="301"/>
                  </a:lnTo>
                  <a:lnTo>
                    <a:pt x="28" y="347"/>
                  </a:lnTo>
                  <a:lnTo>
                    <a:pt x="16" y="395"/>
                  </a:lnTo>
                  <a:lnTo>
                    <a:pt x="4" y="447"/>
                  </a:lnTo>
                  <a:lnTo>
                    <a:pt x="0" y="499"/>
                  </a:lnTo>
                  <a:close/>
                </a:path>
              </a:pathLst>
            </a:custGeom>
            <a:gradFill rotWithShape="1">
              <a:gsLst>
                <a:gs pos="0">
                  <a:srgbClr val="CCFFFF"/>
                </a:gs>
                <a:gs pos="100000">
                  <a:srgbClr val="E8FFFF"/>
                </a:gs>
              </a:gsLst>
              <a:path path="rect">
                <a:fillToRect l="100000" t="10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68"/>
            <p:cNvSpPr>
              <a:spLocks/>
            </p:cNvSpPr>
            <p:nvPr/>
          </p:nvSpPr>
          <p:spPr bwMode="auto">
            <a:xfrm>
              <a:off x="960" y="1168"/>
              <a:ext cx="510" cy="542"/>
            </a:xfrm>
            <a:custGeom>
              <a:avLst/>
              <a:gdLst>
                <a:gd name="T0" fmla="*/ 510 w 510"/>
                <a:gd name="T1" fmla="*/ 524 h 542"/>
                <a:gd name="T2" fmla="*/ 510 w 510"/>
                <a:gd name="T3" fmla="*/ 524 h 542"/>
                <a:gd name="T4" fmla="*/ 458 w 510"/>
                <a:gd name="T5" fmla="*/ 518 h 542"/>
                <a:gd name="T6" fmla="*/ 406 w 510"/>
                <a:gd name="T7" fmla="*/ 508 h 542"/>
                <a:gd name="T8" fmla="*/ 361 w 510"/>
                <a:gd name="T9" fmla="*/ 493 h 542"/>
                <a:gd name="T10" fmla="*/ 312 w 510"/>
                <a:gd name="T11" fmla="*/ 475 h 542"/>
                <a:gd name="T12" fmla="*/ 272 w 510"/>
                <a:gd name="T13" fmla="*/ 451 h 542"/>
                <a:gd name="T14" fmla="*/ 229 w 510"/>
                <a:gd name="T15" fmla="*/ 423 h 542"/>
                <a:gd name="T16" fmla="*/ 190 w 510"/>
                <a:gd name="T17" fmla="*/ 393 h 542"/>
                <a:gd name="T18" fmla="*/ 156 w 510"/>
                <a:gd name="T19" fmla="*/ 362 h 542"/>
                <a:gd name="T20" fmla="*/ 125 w 510"/>
                <a:gd name="T21" fmla="*/ 326 h 542"/>
                <a:gd name="T22" fmla="*/ 98 w 510"/>
                <a:gd name="T23" fmla="*/ 283 h 542"/>
                <a:gd name="T24" fmla="*/ 74 w 510"/>
                <a:gd name="T25" fmla="*/ 244 h 542"/>
                <a:gd name="T26" fmla="*/ 52 w 510"/>
                <a:gd name="T27" fmla="*/ 198 h 542"/>
                <a:gd name="T28" fmla="*/ 37 w 510"/>
                <a:gd name="T29" fmla="*/ 149 h 542"/>
                <a:gd name="T30" fmla="*/ 25 w 510"/>
                <a:gd name="T31" fmla="*/ 104 h 542"/>
                <a:gd name="T32" fmla="*/ 19 w 510"/>
                <a:gd name="T33" fmla="*/ 52 h 542"/>
                <a:gd name="T34" fmla="*/ 19 w 510"/>
                <a:gd name="T35" fmla="*/ 0 h 542"/>
                <a:gd name="T36" fmla="*/ 0 w 510"/>
                <a:gd name="T37" fmla="*/ 0 h 542"/>
                <a:gd name="T38" fmla="*/ 0 w 510"/>
                <a:gd name="T39" fmla="*/ 52 h 542"/>
                <a:gd name="T40" fmla="*/ 6 w 510"/>
                <a:gd name="T41" fmla="*/ 104 h 542"/>
                <a:gd name="T42" fmla="*/ 19 w 510"/>
                <a:gd name="T43" fmla="*/ 155 h 542"/>
                <a:gd name="T44" fmla="*/ 34 w 510"/>
                <a:gd name="T45" fmla="*/ 204 h 542"/>
                <a:gd name="T46" fmla="*/ 55 w 510"/>
                <a:gd name="T47" fmla="*/ 250 h 542"/>
                <a:gd name="T48" fmla="*/ 80 w 510"/>
                <a:gd name="T49" fmla="*/ 295 h 542"/>
                <a:gd name="T50" fmla="*/ 107 w 510"/>
                <a:gd name="T51" fmla="*/ 338 h 542"/>
                <a:gd name="T52" fmla="*/ 144 w 510"/>
                <a:gd name="T53" fmla="*/ 375 h 542"/>
                <a:gd name="T54" fmla="*/ 177 w 510"/>
                <a:gd name="T55" fmla="*/ 411 h 542"/>
                <a:gd name="T56" fmla="*/ 217 w 510"/>
                <a:gd name="T57" fmla="*/ 441 h 542"/>
                <a:gd name="T58" fmla="*/ 260 w 510"/>
                <a:gd name="T59" fmla="*/ 469 h 542"/>
                <a:gd name="T60" fmla="*/ 306 w 510"/>
                <a:gd name="T61" fmla="*/ 493 h 542"/>
                <a:gd name="T62" fmla="*/ 354 w 510"/>
                <a:gd name="T63" fmla="*/ 512 h 542"/>
                <a:gd name="T64" fmla="*/ 406 w 510"/>
                <a:gd name="T65" fmla="*/ 527 h 542"/>
                <a:gd name="T66" fmla="*/ 458 w 510"/>
                <a:gd name="T67" fmla="*/ 536 h 542"/>
                <a:gd name="T68" fmla="*/ 510 w 510"/>
                <a:gd name="T69" fmla="*/ 542 h 542"/>
                <a:gd name="T70" fmla="*/ 510 w 510"/>
                <a:gd name="T71" fmla="*/ 542 h 542"/>
                <a:gd name="T72" fmla="*/ 510 w 510"/>
                <a:gd name="T73" fmla="*/ 52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0"/>
                <a:gd name="T112" fmla="*/ 0 h 542"/>
                <a:gd name="T113" fmla="*/ 510 w 510"/>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0" h="542">
                  <a:moveTo>
                    <a:pt x="510" y="524"/>
                  </a:moveTo>
                  <a:lnTo>
                    <a:pt x="510" y="524"/>
                  </a:lnTo>
                  <a:lnTo>
                    <a:pt x="458" y="518"/>
                  </a:lnTo>
                  <a:lnTo>
                    <a:pt x="406" y="508"/>
                  </a:lnTo>
                  <a:lnTo>
                    <a:pt x="361" y="493"/>
                  </a:lnTo>
                  <a:lnTo>
                    <a:pt x="312" y="475"/>
                  </a:lnTo>
                  <a:lnTo>
                    <a:pt x="272" y="451"/>
                  </a:lnTo>
                  <a:lnTo>
                    <a:pt x="229" y="423"/>
                  </a:lnTo>
                  <a:lnTo>
                    <a:pt x="190" y="393"/>
                  </a:lnTo>
                  <a:lnTo>
                    <a:pt x="156" y="362"/>
                  </a:lnTo>
                  <a:lnTo>
                    <a:pt x="125" y="326"/>
                  </a:lnTo>
                  <a:lnTo>
                    <a:pt x="98" y="283"/>
                  </a:lnTo>
                  <a:lnTo>
                    <a:pt x="74" y="244"/>
                  </a:lnTo>
                  <a:lnTo>
                    <a:pt x="52" y="198"/>
                  </a:lnTo>
                  <a:lnTo>
                    <a:pt x="37" y="149"/>
                  </a:lnTo>
                  <a:lnTo>
                    <a:pt x="25" y="104"/>
                  </a:lnTo>
                  <a:lnTo>
                    <a:pt x="19" y="52"/>
                  </a:lnTo>
                  <a:lnTo>
                    <a:pt x="19" y="0"/>
                  </a:lnTo>
                  <a:lnTo>
                    <a:pt x="0" y="0"/>
                  </a:lnTo>
                  <a:lnTo>
                    <a:pt x="0" y="52"/>
                  </a:lnTo>
                  <a:lnTo>
                    <a:pt x="6" y="104"/>
                  </a:lnTo>
                  <a:lnTo>
                    <a:pt x="19" y="155"/>
                  </a:lnTo>
                  <a:lnTo>
                    <a:pt x="34" y="204"/>
                  </a:lnTo>
                  <a:lnTo>
                    <a:pt x="55" y="250"/>
                  </a:lnTo>
                  <a:lnTo>
                    <a:pt x="80" y="295"/>
                  </a:lnTo>
                  <a:lnTo>
                    <a:pt x="107" y="338"/>
                  </a:lnTo>
                  <a:lnTo>
                    <a:pt x="144" y="375"/>
                  </a:lnTo>
                  <a:lnTo>
                    <a:pt x="177" y="411"/>
                  </a:lnTo>
                  <a:lnTo>
                    <a:pt x="217" y="441"/>
                  </a:lnTo>
                  <a:lnTo>
                    <a:pt x="260" y="469"/>
                  </a:lnTo>
                  <a:lnTo>
                    <a:pt x="306" y="493"/>
                  </a:lnTo>
                  <a:lnTo>
                    <a:pt x="354" y="512"/>
                  </a:lnTo>
                  <a:lnTo>
                    <a:pt x="406" y="527"/>
                  </a:lnTo>
                  <a:lnTo>
                    <a:pt x="458" y="536"/>
                  </a:lnTo>
                  <a:lnTo>
                    <a:pt x="510" y="542"/>
                  </a:lnTo>
                  <a:lnTo>
                    <a:pt x="510" y="5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69"/>
            <p:cNvSpPr>
              <a:spLocks/>
            </p:cNvSpPr>
            <p:nvPr/>
          </p:nvSpPr>
          <p:spPr bwMode="auto">
            <a:xfrm>
              <a:off x="1470" y="1205"/>
              <a:ext cx="547" cy="505"/>
            </a:xfrm>
            <a:custGeom>
              <a:avLst/>
              <a:gdLst>
                <a:gd name="T0" fmla="*/ 528 w 547"/>
                <a:gd name="T1" fmla="*/ 0 h 505"/>
                <a:gd name="T2" fmla="*/ 528 w 547"/>
                <a:gd name="T3" fmla="*/ 0 h 505"/>
                <a:gd name="T4" fmla="*/ 525 w 547"/>
                <a:gd name="T5" fmla="*/ 51 h 505"/>
                <a:gd name="T6" fmla="*/ 513 w 547"/>
                <a:gd name="T7" fmla="*/ 103 h 505"/>
                <a:gd name="T8" fmla="*/ 501 w 547"/>
                <a:gd name="T9" fmla="*/ 149 h 505"/>
                <a:gd name="T10" fmla="*/ 479 w 547"/>
                <a:gd name="T11" fmla="*/ 194 h 505"/>
                <a:gd name="T12" fmla="*/ 458 w 547"/>
                <a:gd name="T13" fmla="*/ 240 h 505"/>
                <a:gd name="T14" fmla="*/ 431 w 547"/>
                <a:gd name="T15" fmla="*/ 277 h 505"/>
                <a:gd name="T16" fmla="*/ 403 w 547"/>
                <a:gd name="T17" fmla="*/ 316 h 505"/>
                <a:gd name="T18" fmla="*/ 366 w 547"/>
                <a:gd name="T19" fmla="*/ 350 h 505"/>
                <a:gd name="T20" fmla="*/ 330 w 547"/>
                <a:gd name="T21" fmla="*/ 380 h 505"/>
                <a:gd name="T22" fmla="*/ 287 w 547"/>
                <a:gd name="T23" fmla="*/ 408 h 505"/>
                <a:gd name="T24" fmla="*/ 247 w 547"/>
                <a:gd name="T25" fmla="*/ 432 h 505"/>
                <a:gd name="T26" fmla="*/ 202 w 547"/>
                <a:gd name="T27" fmla="*/ 453 h 505"/>
                <a:gd name="T28" fmla="*/ 153 w 547"/>
                <a:gd name="T29" fmla="*/ 468 h 505"/>
                <a:gd name="T30" fmla="*/ 104 w 547"/>
                <a:gd name="T31" fmla="*/ 481 h 505"/>
                <a:gd name="T32" fmla="*/ 52 w 547"/>
                <a:gd name="T33" fmla="*/ 487 h 505"/>
                <a:gd name="T34" fmla="*/ 0 w 547"/>
                <a:gd name="T35" fmla="*/ 487 h 505"/>
                <a:gd name="T36" fmla="*/ 0 w 547"/>
                <a:gd name="T37" fmla="*/ 505 h 505"/>
                <a:gd name="T38" fmla="*/ 52 w 547"/>
                <a:gd name="T39" fmla="*/ 505 h 505"/>
                <a:gd name="T40" fmla="*/ 104 w 547"/>
                <a:gd name="T41" fmla="*/ 499 h 505"/>
                <a:gd name="T42" fmla="*/ 159 w 547"/>
                <a:gd name="T43" fmla="*/ 487 h 505"/>
                <a:gd name="T44" fmla="*/ 208 w 547"/>
                <a:gd name="T45" fmla="*/ 471 h 505"/>
                <a:gd name="T46" fmla="*/ 254 w 547"/>
                <a:gd name="T47" fmla="*/ 450 h 505"/>
                <a:gd name="T48" fmla="*/ 299 w 547"/>
                <a:gd name="T49" fmla="*/ 426 h 505"/>
                <a:gd name="T50" fmla="*/ 342 w 547"/>
                <a:gd name="T51" fmla="*/ 398 h 505"/>
                <a:gd name="T52" fmla="*/ 379 w 547"/>
                <a:gd name="T53" fmla="*/ 362 h 505"/>
                <a:gd name="T54" fmla="*/ 415 w 547"/>
                <a:gd name="T55" fmla="*/ 328 h 505"/>
                <a:gd name="T56" fmla="*/ 449 w 547"/>
                <a:gd name="T57" fmla="*/ 289 h 505"/>
                <a:gd name="T58" fmla="*/ 476 w 547"/>
                <a:gd name="T59" fmla="*/ 246 h 505"/>
                <a:gd name="T60" fmla="*/ 498 w 547"/>
                <a:gd name="T61" fmla="*/ 200 h 505"/>
                <a:gd name="T62" fmla="*/ 519 w 547"/>
                <a:gd name="T63" fmla="*/ 155 h 505"/>
                <a:gd name="T64" fmla="*/ 531 w 547"/>
                <a:gd name="T65" fmla="*/ 103 h 505"/>
                <a:gd name="T66" fmla="*/ 544 w 547"/>
                <a:gd name="T67" fmla="*/ 51 h 505"/>
                <a:gd name="T68" fmla="*/ 547 w 547"/>
                <a:gd name="T69" fmla="*/ 0 h 505"/>
                <a:gd name="T70" fmla="*/ 547 w 547"/>
                <a:gd name="T71" fmla="*/ 0 h 505"/>
                <a:gd name="T72" fmla="*/ 528 w 547"/>
                <a:gd name="T73" fmla="*/ 0 h 5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7"/>
                <a:gd name="T112" fmla="*/ 0 h 505"/>
                <a:gd name="T113" fmla="*/ 547 w 547"/>
                <a:gd name="T114" fmla="*/ 505 h 5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7" h="505">
                  <a:moveTo>
                    <a:pt x="528" y="0"/>
                  </a:moveTo>
                  <a:lnTo>
                    <a:pt x="528" y="0"/>
                  </a:lnTo>
                  <a:lnTo>
                    <a:pt x="525" y="51"/>
                  </a:lnTo>
                  <a:lnTo>
                    <a:pt x="513" y="103"/>
                  </a:lnTo>
                  <a:lnTo>
                    <a:pt x="501" y="149"/>
                  </a:lnTo>
                  <a:lnTo>
                    <a:pt x="479" y="194"/>
                  </a:lnTo>
                  <a:lnTo>
                    <a:pt x="458" y="240"/>
                  </a:lnTo>
                  <a:lnTo>
                    <a:pt x="431" y="277"/>
                  </a:lnTo>
                  <a:lnTo>
                    <a:pt x="403" y="316"/>
                  </a:lnTo>
                  <a:lnTo>
                    <a:pt x="366" y="350"/>
                  </a:lnTo>
                  <a:lnTo>
                    <a:pt x="330" y="380"/>
                  </a:lnTo>
                  <a:lnTo>
                    <a:pt x="287" y="408"/>
                  </a:lnTo>
                  <a:lnTo>
                    <a:pt x="247" y="432"/>
                  </a:lnTo>
                  <a:lnTo>
                    <a:pt x="202" y="453"/>
                  </a:lnTo>
                  <a:lnTo>
                    <a:pt x="153" y="468"/>
                  </a:lnTo>
                  <a:lnTo>
                    <a:pt x="104" y="481"/>
                  </a:lnTo>
                  <a:lnTo>
                    <a:pt x="52" y="487"/>
                  </a:lnTo>
                  <a:lnTo>
                    <a:pt x="0" y="487"/>
                  </a:lnTo>
                  <a:lnTo>
                    <a:pt x="0" y="505"/>
                  </a:lnTo>
                  <a:lnTo>
                    <a:pt x="52" y="505"/>
                  </a:lnTo>
                  <a:lnTo>
                    <a:pt x="104" y="499"/>
                  </a:lnTo>
                  <a:lnTo>
                    <a:pt x="159" y="487"/>
                  </a:lnTo>
                  <a:lnTo>
                    <a:pt x="208" y="471"/>
                  </a:lnTo>
                  <a:lnTo>
                    <a:pt x="254" y="450"/>
                  </a:lnTo>
                  <a:lnTo>
                    <a:pt x="299" y="426"/>
                  </a:lnTo>
                  <a:lnTo>
                    <a:pt x="342" y="398"/>
                  </a:lnTo>
                  <a:lnTo>
                    <a:pt x="379" y="362"/>
                  </a:lnTo>
                  <a:lnTo>
                    <a:pt x="415" y="328"/>
                  </a:lnTo>
                  <a:lnTo>
                    <a:pt x="449" y="289"/>
                  </a:lnTo>
                  <a:lnTo>
                    <a:pt x="476" y="246"/>
                  </a:lnTo>
                  <a:lnTo>
                    <a:pt x="498" y="200"/>
                  </a:lnTo>
                  <a:lnTo>
                    <a:pt x="519" y="155"/>
                  </a:lnTo>
                  <a:lnTo>
                    <a:pt x="531" y="103"/>
                  </a:lnTo>
                  <a:lnTo>
                    <a:pt x="544" y="51"/>
                  </a:lnTo>
                  <a:lnTo>
                    <a:pt x="547" y="0"/>
                  </a:lnTo>
                  <a:lnTo>
                    <a:pt x="5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Freeform 70"/>
            <p:cNvSpPr>
              <a:spLocks/>
            </p:cNvSpPr>
            <p:nvPr/>
          </p:nvSpPr>
          <p:spPr bwMode="auto">
            <a:xfrm>
              <a:off x="1507" y="659"/>
              <a:ext cx="510" cy="546"/>
            </a:xfrm>
            <a:custGeom>
              <a:avLst/>
              <a:gdLst>
                <a:gd name="T0" fmla="*/ 0 w 510"/>
                <a:gd name="T1" fmla="*/ 19 h 546"/>
                <a:gd name="T2" fmla="*/ 0 w 510"/>
                <a:gd name="T3" fmla="*/ 19 h 546"/>
                <a:gd name="T4" fmla="*/ 52 w 510"/>
                <a:gd name="T5" fmla="*/ 22 h 546"/>
                <a:gd name="T6" fmla="*/ 104 w 510"/>
                <a:gd name="T7" fmla="*/ 34 h 546"/>
                <a:gd name="T8" fmla="*/ 149 w 510"/>
                <a:gd name="T9" fmla="*/ 46 h 546"/>
                <a:gd name="T10" fmla="*/ 198 w 510"/>
                <a:gd name="T11" fmla="*/ 67 h 546"/>
                <a:gd name="T12" fmla="*/ 241 w 510"/>
                <a:gd name="T13" fmla="*/ 89 h 546"/>
                <a:gd name="T14" fmla="*/ 281 w 510"/>
                <a:gd name="T15" fmla="*/ 116 h 546"/>
                <a:gd name="T16" fmla="*/ 320 w 510"/>
                <a:gd name="T17" fmla="*/ 144 h 546"/>
                <a:gd name="T18" fmla="*/ 354 w 510"/>
                <a:gd name="T19" fmla="*/ 180 h 546"/>
                <a:gd name="T20" fmla="*/ 384 w 510"/>
                <a:gd name="T21" fmla="*/ 217 h 546"/>
                <a:gd name="T22" fmla="*/ 412 w 510"/>
                <a:gd name="T23" fmla="*/ 259 h 546"/>
                <a:gd name="T24" fmla="*/ 436 w 510"/>
                <a:gd name="T25" fmla="*/ 299 h 546"/>
                <a:gd name="T26" fmla="*/ 458 w 510"/>
                <a:gd name="T27" fmla="*/ 345 h 546"/>
                <a:gd name="T28" fmla="*/ 473 w 510"/>
                <a:gd name="T29" fmla="*/ 393 h 546"/>
                <a:gd name="T30" fmla="*/ 485 w 510"/>
                <a:gd name="T31" fmla="*/ 442 h 546"/>
                <a:gd name="T32" fmla="*/ 491 w 510"/>
                <a:gd name="T33" fmla="*/ 494 h 546"/>
                <a:gd name="T34" fmla="*/ 491 w 510"/>
                <a:gd name="T35" fmla="*/ 546 h 546"/>
                <a:gd name="T36" fmla="*/ 510 w 510"/>
                <a:gd name="T37" fmla="*/ 546 h 546"/>
                <a:gd name="T38" fmla="*/ 510 w 510"/>
                <a:gd name="T39" fmla="*/ 494 h 546"/>
                <a:gd name="T40" fmla="*/ 503 w 510"/>
                <a:gd name="T41" fmla="*/ 442 h 546"/>
                <a:gd name="T42" fmla="*/ 491 w 510"/>
                <a:gd name="T43" fmla="*/ 387 h 546"/>
                <a:gd name="T44" fmla="*/ 476 w 510"/>
                <a:gd name="T45" fmla="*/ 338 h 546"/>
                <a:gd name="T46" fmla="*/ 455 w 510"/>
                <a:gd name="T47" fmla="*/ 293 h 546"/>
                <a:gd name="T48" fmla="*/ 430 w 510"/>
                <a:gd name="T49" fmla="*/ 247 h 546"/>
                <a:gd name="T50" fmla="*/ 403 w 510"/>
                <a:gd name="T51" fmla="*/ 204 h 546"/>
                <a:gd name="T52" fmla="*/ 366 w 510"/>
                <a:gd name="T53" fmla="*/ 168 h 546"/>
                <a:gd name="T54" fmla="*/ 333 w 510"/>
                <a:gd name="T55" fmla="*/ 131 h 546"/>
                <a:gd name="T56" fmla="*/ 293 w 510"/>
                <a:gd name="T57" fmla="*/ 98 h 546"/>
                <a:gd name="T58" fmla="*/ 247 w 510"/>
                <a:gd name="T59" fmla="*/ 71 h 546"/>
                <a:gd name="T60" fmla="*/ 204 w 510"/>
                <a:gd name="T61" fmla="*/ 49 h 546"/>
                <a:gd name="T62" fmla="*/ 155 w 510"/>
                <a:gd name="T63" fmla="*/ 28 h 546"/>
                <a:gd name="T64" fmla="*/ 104 w 510"/>
                <a:gd name="T65" fmla="*/ 16 h 546"/>
                <a:gd name="T66" fmla="*/ 52 w 510"/>
                <a:gd name="T67" fmla="*/ 4 h 546"/>
                <a:gd name="T68" fmla="*/ 0 w 510"/>
                <a:gd name="T69" fmla="*/ 0 h 546"/>
                <a:gd name="T70" fmla="*/ 0 w 510"/>
                <a:gd name="T71" fmla="*/ 0 h 546"/>
                <a:gd name="T72" fmla="*/ 0 w 510"/>
                <a:gd name="T73" fmla="*/ 19 h 5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0"/>
                <a:gd name="T112" fmla="*/ 0 h 546"/>
                <a:gd name="T113" fmla="*/ 510 w 510"/>
                <a:gd name="T114" fmla="*/ 546 h 5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0" h="546">
                  <a:moveTo>
                    <a:pt x="0" y="19"/>
                  </a:moveTo>
                  <a:lnTo>
                    <a:pt x="0" y="19"/>
                  </a:lnTo>
                  <a:lnTo>
                    <a:pt x="52" y="22"/>
                  </a:lnTo>
                  <a:lnTo>
                    <a:pt x="104" y="34"/>
                  </a:lnTo>
                  <a:lnTo>
                    <a:pt x="149" y="46"/>
                  </a:lnTo>
                  <a:lnTo>
                    <a:pt x="198" y="67"/>
                  </a:lnTo>
                  <a:lnTo>
                    <a:pt x="241" y="89"/>
                  </a:lnTo>
                  <a:lnTo>
                    <a:pt x="281" y="116"/>
                  </a:lnTo>
                  <a:lnTo>
                    <a:pt x="320" y="144"/>
                  </a:lnTo>
                  <a:lnTo>
                    <a:pt x="354" y="180"/>
                  </a:lnTo>
                  <a:lnTo>
                    <a:pt x="384" y="217"/>
                  </a:lnTo>
                  <a:lnTo>
                    <a:pt x="412" y="259"/>
                  </a:lnTo>
                  <a:lnTo>
                    <a:pt x="436" y="299"/>
                  </a:lnTo>
                  <a:lnTo>
                    <a:pt x="458" y="345"/>
                  </a:lnTo>
                  <a:lnTo>
                    <a:pt x="473" y="393"/>
                  </a:lnTo>
                  <a:lnTo>
                    <a:pt x="485" y="442"/>
                  </a:lnTo>
                  <a:lnTo>
                    <a:pt x="491" y="494"/>
                  </a:lnTo>
                  <a:lnTo>
                    <a:pt x="491" y="546"/>
                  </a:lnTo>
                  <a:lnTo>
                    <a:pt x="510" y="546"/>
                  </a:lnTo>
                  <a:lnTo>
                    <a:pt x="510" y="494"/>
                  </a:lnTo>
                  <a:lnTo>
                    <a:pt x="503" y="442"/>
                  </a:lnTo>
                  <a:lnTo>
                    <a:pt x="491" y="387"/>
                  </a:lnTo>
                  <a:lnTo>
                    <a:pt x="476" y="338"/>
                  </a:lnTo>
                  <a:lnTo>
                    <a:pt x="455" y="293"/>
                  </a:lnTo>
                  <a:lnTo>
                    <a:pt x="430" y="247"/>
                  </a:lnTo>
                  <a:lnTo>
                    <a:pt x="403" y="204"/>
                  </a:lnTo>
                  <a:lnTo>
                    <a:pt x="366" y="168"/>
                  </a:lnTo>
                  <a:lnTo>
                    <a:pt x="333" y="131"/>
                  </a:lnTo>
                  <a:lnTo>
                    <a:pt x="293" y="98"/>
                  </a:lnTo>
                  <a:lnTo>
                    <a:pt x="247" y="71"/>
                  </a:lnTo>
                  <a:lnTo>
                    <a:pt x="204" y="49"/>
                  </a:lnTo>
                  <a:lnTo>
                    <a:pt x="155" y="28"/>
                  </a:lnTo>
                  <a:lnTo>
                    <a:pt x="104" y="16"/>
                  </a:lnTo>
                  <a:lnTo>
                    <a:pt x="52" y="4"/>
                  </a:lnTo>
                  <a:lnTo>
                    <a:pt x="0"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 name="Freeform 71"/>
            <p:cNvSpPr>
              <a:spLocks/>
            </p:cNvSpPr>
            <p:nvPr/>
          </p:nvSpPr>
          <p:spPr bwMode="auto">
            <a:xfrm>
              <a:off x="960" y="659"/>
              <a:ext cx="547" cy="509"/>
            </a:xfrm>
            <a:custGeom>
              <a:avLst/>
              <a:gdLst>
                <a:gd name="T0" fmla="*/ 19 w 547"/>
                <a:gd name="T1" fmla="*/ 509 h 509"/>
                <a:gd name="T2" fmla="*/ 19 w 547"/>
                <a:gd name="T3" fmla="*/ 509 h 509"/>
                <a:gd name="T4" fmla="*/ 22 w 547"/>
                <a:gd name="T5" fmla="*/ 457 h 509"/>
                <a:gd name="T6" fmla="*/ 34 w 547"/>
                <a:gd name="T7" fmla="*/ 405 h 509"/>
                <a:gd name="T8" fmla="*/ 46 w 547"/>
                <a:gd name="T9" fmla="*/ 360 h 509"/>
                <a:gd name="T10" fmla="*/ 67 w 547"/>
                <a:gd name="T11" fmla="*/ 314 h 509"/>
                <a:gd name="T12" fmla="*/ 89 w 547"/>
                <a:gd name="T13" fmla="*/ 268 h 509"/>
                <a:gd name="T14" fmla="*/ 116 w 547"/>
                <a:gd name="T15" fmla="*/ 229 h 509"/>
                <a:gd name="T16" fmla="*/ 144 w 547"/>
                <a:gd name="T17" fmla="*/ 192 h 509"/>
                <a:gd name="T18" fmla="*/ 180 w 547"/>
                <a:gd name="T19" fmla="*/ 156 h 509"/>
                <a:gd name="T20" fmla="*/ 217 w 547"/>
                <a:gd name="T21" fmla="*/ 125 h 509"/>
                <a:gd name="T22" fmla="*/ 260 w 547"/>
                <a:gd name="T23" fmla="*/ 98 h 509"/>
                <a:gd name="T24" fmla="*/ 299 w 547"/>
                <a:gd name="T25" fmla="*/ 74 h 509"/>
                <a:gd name="T26" fmla="*/ 345 w 547"/>
                <a:gd name="T27" fmla="*/ 52 h 509"/>
                <a:gd name="T28" fmla="*/ 394 w 547"/>
                <a:gd name="T29" fmla="*/ 37 h 509"/>
                <a:gd name="T30" fmla="*/ 443 w 547"/>
                <a:gd name="T31" fmla="*/ 25 h 509"/>
                <a:gd name="T32" fmla="*/ 495 w 547"/>
                <a:gd name="T33" fmla="*/ 19 h 509"/>
                <a:gd name="T34" fmla="*/ 547 w 547"/>
                <a:gd name="T35" fmla="*/ 19 h 509"/>
                <a:gd name="T36" fmla="*/ 547 w 547"/>
                <a:gd name="T37" fmla="*/ 0 h 509"/>
                <a:gd name="T38" fmla="*/ 495 w 547"/>
                <a:gd name="T39" fmla="*/ 0 h 509"/>
                <a:gd name="T40" fmla="*/ 443 w 547"/>
                <a:gd name="T41" fmla="*/ 7 h 509"/>
                <a:gd name="T42" fmla="*/ 388 w 547"/>
                <a:gd name="T43" fmla="*/ 19 h 509"/>
                <a:gd name="T44" fmla="*/ 339 w 547"/>
                <a:gd name="T45" fmla="*/ 34 h 509"/>
                <a:gd name="T46" fmla="*/ 293 w 547"/>
                <a:gd name="T47" fmla="*/ 55 h 509"/>
                <a:gd name="T48" fmla="*/ 248 w 547"/>
                <a:gd name="T49" fmla="*/ 80 h 509"/>
                <a:gd name="T50" fmla="*/ 205 w 547"/>
                <a:gd name="T51" fmla="*/ 107 h 509"/>
                <a:gd name="T52" fmla="*/ 168 w 547"/>
                <a:gd name="T53" fmla="*/ 144 h 509"/>
                <a:gd name="T54" fmla="*/ 132 w 547"/>
                <a:gd name="T55" fmla="*/ 180 h 509"/>
                <a:gd name="T56" fmla="*/ 98 w 547"/>
                <a:gd name="T57" fmla="*/ 217 h 509"/>
                <a:gd name="T58" fmla="*/ 71 w 547"/>
                <a:gd name="T59" fmla="*/ 262 h 509"/>
                <a:gd name="T60" fmla="*/ 49 w 547"/>
                <a:gd name="T61" fmla="*/ 308 h 509"/>
                <a:gd name="T62" fmla="*/ 28 w 547"/>
                <a:gd name="T63" fmla="*/ 354 h 509"/>
                <a:gd name="T64" fmla="*/ 16 w 547"/>
                <a:gd name="T65" fmla="*/ 405 h 509"/>
                <a:gd name="T66" fmla="*/ 3 w 547"/>
                <a:gd name="T67" fmla="*/ 457 h 509"/>
                <a:gd name="T68" fmla="*/ 0 w 547"/>
                <a:gd name="T69" fmla="*/ 509 h 509"/>
                <a:gd name="T70" fmla="*/ 0 w 547"/>
                <a:gd name="T71" fmla="*/ 509 h 509"/>
                <a:gd name="T72" fmla="*/ 19 w 547"/>
                <a:gd name="T73" fmla="*/ 509 h 5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7"/>
                <a:gd name="T112" fmla="*/ 0 h 509"/>
                <a:gd name="T113" fmla="*/ 547 w 547"/>
                <a:gd name="T114" fmla="*/ 509 h 5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7" h="509">
                  <a:moveTo>
                    <a:pt x="19" y="509"/>
                  </a:moveTo>
                  <a:lnTo>
                    <a:pt x="19" y="509"/>
                  </a:lnTo>
                  <a:lnTo>
                    <a:pt x="22" y="457"/>
                  </a:lnTo>
                  <a:lnTo>
                    <a:pt x="34" y="405"/>
                  </a:lnTo>
                  <a:lnTo>
                    <a:pt x="46" y="360"/>
                  </a:lnTo>
                  <a:lnTo>
                    <a:pt x="67" y="314"/>
                  </a:lnTo>
                  <a:lnTo>
                    <a:pt x="89" y="268"/>
                  </a:lnTo>
                  <a:lnTo>
                    <a:pt x="116" y="229"/>
                  </a:lnTo>
                  <a:lnTo>
                    <a:pt x="144" y="192"/>
                  </a:lnTo>
                  <a:lnTo>
                    <a:pt x="180" y="156"/>
                  </a:lnTo>
                  <a:lnTo>
                    <a:pt x="217" y="125"/>
                  </a:lnTo>
                  <a:lnTo>
                    <a:pt x="260" y="98"/>
                  </a:lnTo>
                  <a:lnTo>
                    <a:pt x="299" y="74"/>
                  </a:lnTo>
                  <a:lnTo>
                    <a:pt x="345" y="52"/>
                  </a:lnTo>
                  <a:lnTo>
                    <a:pt x="394" y="37"/>
                  </a:lnTo>
                  <a:lnTo>
                    <a:pt x="443" y="25"/>
                  </a:lnTo>
                  <a:lnTo>
                    <a:pt x="495" y="19"/>
                  </a:lnTo>
                  <a:lnTo>
                    <a:pt x="547" y="19"/>
                  </a:lnTo>
                  <a:lnTo>
                    <a:pt x="547" y="0"/>
                  </a:lnTo>
                  <a:lnTo>
                    <a:pt x="495" y="0"/>
                  </a:lnTo>
                  <a:lnTo>
                    <a:pt x="443" y="7"/>
                  </a:lnTo>
                  <a:lnTo>
                    <a:pt x="388" y="19"/>
                  </a:lnTo>
                  <a:lnTo>
                    <a:pt x="339" y="34"/>
                  </a:lnTo>
                  <a:lnTo>
                    <a:pt x="293" y="55"/>
                  </a:lnTo>
                  <a:lnTo>
                    <a:pt x="248" y="80"/>
                  </a:lnTo>
                  <a:lnTo>
                    <a:pt x="205" y="107"/>
                  </a:lnTo>
                  <a:lnTo>
                    <a:pt x="168" y="144"/>
                  </a:lnTo>
                  <a:lnTo>
                    <a:pt x="132" y="180"/>
                  </a:lnTo>
                  <a:lnTo>
                    <a:pt x="98" y="217"/>
                  </a:lnTo>
                  <a:lnTo>
                    <a:pt x="71" y="262"/>
                  </a:lnTo>
                  <a:lnTo>
                    <a:pt x="49" y="308"/>
                  </a:lnTo>
                  <a:lnTo>
                    <a:pt x="28" y="354"/>
                  </a:lnTo>
                  <a:lnTo>
                    <a:pt x="16" y="405"/>
                  </a:lnTo>
                  <a:lnTo>
                    <a:pt x="3" y="457"/>
                  </a:lnTo>
                  <a:lnTo>
                    <a:pt x="0" y="509"/>
                  </a:lnTo>
                  <a:lnTo>
                    <a:pt x="19" y="5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 name="Freeform 72"/>
            <p:cNvSpPr>
              <a:spLocks/>
            </p:cNvSpPr>
            <p:nvPr/>
          </p:nvSpPr>
          <p:spPr bwMode="auto">
            <a:xfrm>
              <a:off x="2569" y="726"/>
              <a:ext cx="1035" cy="1033"/>
            </a:xfrm>
            <a:custGeom>
              <a:avLst/>
              <a:gdLst>
                <a:gd name="T0" fmla="*/ 1032 w 1035"/>
                <a:gd name="T1" fmla="*/ 588 h 1033"/>
                <a:gd name="T2" fmla="*/ 1008 w 1035"/>
                <a:gd name="T3" fmla="*/ 689 h 1033"/>
                <a:gd name="T4" fmla="*/ 965 w 1035"/>
                <a:gd name="T5" fmla="*/ 780 h 1033"/>
                <a:gd name="T6" fmla="*/ 907 w 1035"/>
                <a:gd name="T7" fmla="*/ 859 h 1033"/>
                <a:gd name="T8" fmla="*/ 834 w 1035"/>
                <a:gd name="T9" fmla="*/ 926 h 1033"/>
                <a:gd name="T10" fmla="*/ 748 w 1035"/>
                <a:gd name="T11" fmla="*/ 978 h 1033"/>
                <a:gd name="T12" fmla="*/ 653 w 1035"/>
                <a:gd name="T13" fmla="*/ 1014 h 1033"/>
                <a:gd name="T14" fmla="*/ 553 w 1035"/>
                <a:gd name="T15" fmla="*/ 1033 h 1033"/>
                <a:gd name="T16" fmla="*/ 449 w 1035"/>
                <a:gd name="T17" fmla="*/ 1027 h 1033"/>
                <a:gd name="T18" fmla="*/ 348 w 1035"/>
                <a:gd name="T19" fmla="*/ 1002 h 1033"/>
                <a:gd name="T20" fmla="*/ 257 w 1035"/>
                <a:gd name="T21" fmla="*/ 960 h 1033"/>
                <a:gd name="T22" fmla="*/ 174 w 1035"/>
                <a:gd name="T23" fmla="*/ 902 h 1033"/>
                <a:gd name="T24" fmla="*/ 107 w 1035"/>
                <a:gd name="T25" fmla="*/ 829 h 1033"/>
                <a:gd name="T26" fmla="*/ 55 w 1035"/>
                <a:gd name="T27" fmla="*/ 746 h 1033"/>
                <a:gd name="T28" fmla="*/ 18 w 1035"/>
                <a:gd name="T29" fmla="*/ 652 h 1033"/>
                <a:gd name="T30" fmla="*/ 0 w 1035"/>
                <a:gd name="T31" fmla="*/ 552 h 1033"/>
                <a:gd name="T32" fmla="*/ 6 w 1035"/>
                <a:gd name="T33" fmla="*/ 448 h 1033"/>
                <a:gd name="T34" fmla="*/ 31 w 1035"/>
                <a:gd name="T35" fmla="*/ 348 h 1033"/>
                <a:gd name="T36" fmla="*/ 73 w 1035"/>
                <a:gd name="T37" fmla="*/ 256 h 1033"/>
                <a:gd name="T38" fmla="*/ 131 w 1035"/>
                <a:gd name="T39" fmla="*/ 174 h 1033"/>
                <a:gd name="T40" fmla="*/ 205 w 1035"/>
                <a:gd name="T41" fmla="*/ 107 h 1033"/>
                <a:gd name="T42" fmla="*/ 287 w 1035"/>
                <a:gd name="T43" fmla="*/ 55 h 1033"/>
                <a:gd name="T44" fmla="*/ 382 w 1035"/>
                <a:gd name="T45" fmla="*/ 19 h 1033"/>
                <a:gd name="T46" fmla="*/ 486 w 1035"/>
                <a:gd name="T47" fmla="*/ 0 h 1033"/>
                <a:gd name="T48" fmla="*/ 589 w 1035"/>
                <a:gd name="T49" fmla="*/ 4 h 1033"/>
                <a:gd name="T50" fmla="*/ 690 w 1035"/>
                <a:gd name="T51" fmla="*/ 28 h 1033"/>
                <a:gd name="T52" fmla="*/ 782 w 1035"/>
                <a:gd name="T53" fmla="*/ 71 h 1033"/>
                <a:gd name="T54" fmla="*/ 861 w 1035"/>
                <a:gd name="T55" fmla="*/ 131 h 1033"/>
                <a:gd name="T56" fmla="*/ 928 w 1035"/>
                <a:gd name="T57" fmla="*/ 204 h 1033"/>
                <a:gd name="T58" fmla="*/ 983 w 1035"/>
                <a:gd name="T59" fmla="*/ 290 h 1033"/>
                <a:gd name="T60" fmla="*/ 1017 w 1035"/>
                <a:gd name="T61" fmla="*/ 381 h 1033"/>
                <a:gd name="T62" fmla="*/ 1035 w 1035"/>
                <a:gd name="T63" fmla="*/ 485 h 10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35"/>
                <a:gd name="T97" fmla="*/ 0 h 1033"/>
                <a:gd name="T98" fmla="*/ 1035 w 1035"/>
                <a:gd name="T99" fmla="*/ 1033 h 10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35" h="1033">
                  <a:moveTo>
                    <a:pt x="1035" y="536"/>
                  </a:moveTo>
                  <a:lnTo>
                    <a:pt x="1032" y="588"/>
                  </a:lnTo>
                  <a:lnTo>
                    <a:pt x="1020" y="640"/>
                  </a:lnTo>
                  <a:lnTo>
                    <a:pt x="1008" y="689"/>
                  </a:lnTo>
                  <a:lnTo>
                    <a:pt x="986" y="734"/>
                  </a:lnTo>
                  <a:lnTo>
                    <a:pt x="965" y="780"/>
                  </a:lnTo>
                  <a:lnTo>
                    <a:pt x="937" y="820"/>
                  </a:lnTo>
                  <a:lnTo>
                    <a:pt x="907" y="859"/>
                  </a:lnTo>
                  <a:lnTo>
                    <a:pt x="870" y="893"/>
                  </a:lnTo>
                  <a:lnTo>
                    <a:pt x="834" y="926"/>
                  </a:lnTo>
                  <a:lnTo>
                    <a:pt x="791" y="954"/>
                  </a:lnTo>
                  <a:lnTo>
                    <a:pt x="748" y="978"/>
                  </a:lnTo>
                  <a:lnTo>
                    <a:pt x="702" y="999"/>
                  </a:lnTo>
                  <a:lnTo>
                    <a:pt x="653" y="1014"/>
                  </a:lnTo>
                  <a:lnTo>
                    <a:pt x="605" y="1027"/>
                  </a:lnTo>
                  <a:lnTo>
                    <a:pt x="553" y="1033"/>
                  </a:lnTo>
                  <a:lnTo>
                    <a:pt x="501" y="1033"/>
                  </a:lnTo>
                  <a:lnTo>
                    <a:pt x="449" y="1027"/>
                  </a:lnTo>
                  <a:lnTo>
                    <a:pt x="397" y="1017"/>
                  </a:lnTo>
                  <a:lnTo>
                    <a:pt x="348" y="1002"/>
                  </a:lnTo>
                  <a:lnTo>
                    <a:pt x="299" y="984"/>
                  </a:lnTo>
                  <a:lnTo>
                    <a:pt x="257" y="960"/>
                  </a:lnTo>
                  <a:lnTo>
                    <a:pt x="214" y="932"/>
                  </a:lnTo>
                  <a:lnTo>
                    <a:pt x="174" y="902"/>
                  </a:lnTo>
                  <a:lnTo>
                    <a:pt x="141" y="865"/>
                  </a:lnTo>
                  <a:lnTo>
                    <a:pt x="107" y="829"/>
                  </a:lnTo>
                  <a:lnTo>
                    <a:pt x="80" y="789"/>
                  </a:lnTo>
                  <a:lnTo>
                    <a:pt x="55" y="746"/>
                  </a:lnTo>
                  <a:lnTo>
                    <a:pt x="34" y="701"/>
                  </a:lnTo>
                  <a:lnTo>
                    <a:pt x="18" y="652"/>
                  </a:lnTo>
                  <a:lnTo>
                    <a:pt x="6" y="603"/>
                  </a:lnTo>
                  <a:lnTo>
                    <a:pt x="0" y="552"/>
                  </a:lnTo>
                  <a:lnTo>
                    <a:pt x="0" y="500"/>
                  </a:lnTo>
                  <a:lnTo>
                    <a:pt x="6" y="448"/>
                  </a:lnTo>
                  <a:lnTo>
                    <a:pt x="15" y="396"/>
                  </a:lnTo>
                  <a:lnTo>
                    <a:pt x="31" y="348"/>
                  </a:lnTo>
                  <a:lnTo>
                    <a:pt x="49" y="299"/>
                  </a:lnTo>
                  <a:lnTo>
                    <a:pt x="73" y="256"/>
                  </a:lnTo>
                  <a:lnTo>
                    <a:pt x="101" y="214"/>
                  </a:lnTo>
                  <a:lnTo>
                    <a:pt x="131" y="174"/>
                  </a:lnTo>
                  <a:lnTo>
                    <a:pt x="165" y="141"/>
                  </a:lnTo>
                  <a:lnTo>
                    <a:pt x="205" y="107"/>
                  </a:lnTo>
                  <a:lnTo>
                    <a:pt x="244" y="80"/>
                  </a:lnTo>
                  <a:lnTo>
                    <a:pt x="287" y="55"/>
                  </a:lnTo>
                  <a:lnTo>
                    <a:pt x="333" y="34"/>
                  </a:lnTo>
                  <a:lnTo>
                    <a:pt x="382" y="19"/>
                  </a:lnTo>
                  <a:lnTo>
                    <a:pt x="434" y="7"/>
                  </a:lnTo>
                  <a:lnTo>
                    <a:pt x="486" y="0"/>
                  </a:lnTo>
                  <a:lnTo>
                    <a:pt x="537" y="0"/>
                  </a:lnTo>
                  <a:lnTo>
                    <a:pt x="589" y="4"/>
                  </a:lnTo>
                  <a:lnTo>
                    <a:pt x="641" y="16"/>
                  </a:lnTo>
                  <a:lnTo>
                    <a:pt x="690" y="28"/>
                  </a:lnTo>
                  <a:lnTo>
                    <a:pt x="736" y="49"/>
                  </a:lnTo>
                  <a:lnTo>
                    <a:pt x="782" y="71"/>
                  </a:lnTo>
                  <a:lnTo>
                    <a:pt x="821" y="98"/>
                  </a:lnTo>
                  <a:lnTo>
                    <a:pt x="861" y="131"/>
                  </a:lnTo>
                  <a:lnTo>
                    <a:pt x="898" y="165"/>
                  </a:lnTo>
                  <a:lnTo>
                    <a:pt x="928" y="204"/>
                  </a:lnTo>
                  <a:lnTo>
                    <a:pt x="959" y="244"/>
                  </a:lnTo>
                  <a:lnTo>
                    <a:pt x="983" y="290"/>
                  </a:lnTo>
                  <a:lnTo>
                    <a:pt x="1001" y="335"/>
                  </a:lnTo>
                  <a:lnTo>
                    <a:pt x="1017" y="381"/>
                  </a:lnTo>
                  <a:lnTo>
                    <a:pt x="1029" y="433"/>
                  </a:lnTo>
                  <a:lnTo>
                    <a:pt x="1035" y="485"/>
                  </a:lnTo>
                  <a:lnTo>
                    <a:pt x="1035" y="536"/>
                  </a:lnTo>
                  <a:close/>
                </a:path>
              </a:pathLst>
            </a:custGeom>
            <a:gradFill rotWithShape="1">
              <a:gsLst>
                <a:gs pos="0">
                  <a:srgbClr val="CCFFFF"/>
                </a:gs>
                <a:gs pos="100000">
                  <a:srgbClr val="ECFFFF"/>
                </a:gs>
              </a:gsLst>
              <a:path path="rect">
                <a:fillToRect l="100000" t="10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 name="Freeform 73"/>
            <p:cNvSpPr>
              <a:spLocks/>
            </p:cNvSpPr>
            <p:nvPr/>
          </p:nvSpPr>
          <p:spPr bwMode="auto">
            <a:xfrm>
              <a:off x="3070" y="1262"/>
              <a:ext cx="543" cy="506"/>
            </a:xfrm>
            <a:custGeom>
              <a:avLst/>
              <a:gdLst>
                <a:gd name="T0" fmla="*/ 0 w 543"/>
                <a:gd name="T1" fmla="*/ 506 h 506"/>
                <a:gd name="T2" fmla="*/ 0 w 543"/>
                <a:gd name="T3" fmla="*/ 506 h 506"/>
                <a:gd name="T4" fmla="*/ 52 w 543"/>
                <a:gd name="T5" fmla="*/ 506 h 506"/>
                <a:gd name="T6" fmla="*/ 104 w 543"/>
                <a:gd name="T7" fmla="*/ 500 h 506"/>
                <a:gd name="T8" fmla="*/ 155 w 543"/>
                <a:gd name="T9" fmla="*/ 488 h 506"/>
                <a:gd name="T10" fmla="*/ 204 w 543"/>
                <a:gd name="T11" fmla="*/ 472 h 506"/>
                <a:gd name="T12" fmla="*/ 250 w 543"/>
                <a:gd name="T13" fmla="*/ 451 h 506"/>
                <a:gd name="T14" fmla="*/ 296 w 543"/>
                <a:gd name="T15" fmla="*/ 427 h 506"/>
                <a:gd name="T16" fmla="*/ 339 w 543"/>
                <a:gd name="T17" fmla="*/ 399 h 506"/>
                <a:gd name="T18" fmla="*/ 375 w 543"/>
                <a:gd name="T19" fmla="*/ 363 h 506"/>
                <a:gd name="T20" fmla="*/ 412 w 543"/>
                <a:gd name="T21" fmla="*/ 329 h 506"/>
                <a:gd name="T22" fmla="*/ 445 w 543"/>
                <a:gd name="T23" fmla="*/ 290 h 506"/>
                <a:gd name="T24" fmla="*/ 473 w 543"/>
                <a:gd name="T25" fmla="*/ 247 h 506"/>
                <a:gd name="T26" fmla="*/ 494 w 543"/>
                <a:gd name="T27" fmla="*/ 201 h 506"/>
                <a:gd name="T28" fmla="*/ 516 w 543"/>
                <a:gd name="T29" fmla="*/ 156 h 506"/>
                <a:gd name="T30" fmla="*/ 528 w 543"/>
                <a:gd name="T31" fmla="*/ 104 h 506"/>
                <a:gd name="T32" fmla="*/ 540 w 543"/>
                <a:gd name="T33" fmla="*/ 52 h 506"/>
                <a:gd name="T34" fmla="*/ 543 w 543"/>
                <a:gd name="T35" fmla="*/ 0 h 506"/>
                <a:gd name="T36" fmla="*/ 525 w 543"/>
                <a:gd name="T37" fmla="*/ 0 h 506"/>
                <a:gd name="T38" fmla="*/ 522 w 543"/>
                <a:gd name="T39" fmla="*/ 52 h 506"/>
                <a:gd name="T40" fmla="*/ 510 w 543"/>
                <a:gd name="T41" fmla="*/ 104 h 506"/>
                <a:gd name="T42" fmla="*/ 497 w 543"/>
                <a:gd name="T43" fmla="*/ 150 h 506"/>
                <a:gd name="T44" fmla="*/ 476 w 543"/>
                <a:gd name="T45" fmla="*/ 195 h 506"/>
                <a:gd name="T46" fmla="*/ 455 w 543"/>
                <a:gd name="T47" fmla="*/ 241 h 506"/>
                <a:gd name="T48" fmla="*/ 427 w 543"/>
                <a:gd name="T49" fmla="*/ 277 h 506"/>
                <a:gd name="T50" fmla="*/ 400 w 543"/>
                <a:gd name="T51" fmla="*/ 317 h 506"/>
                <a:gd name="T52" fmla="*/ 363 w 543"/>
                <a:gd name="T53" fmla="*/ 351 h 506"/>
                <a:gd name="T54" fmla="*/ 326 w 543"/>
                <a:gd name="T55" fmla="*/ 381 h 506"/>
                <a:gd name="T56" fmla="*/ 284 w 543"/>
                <a:gd name="T57" fmla="*/ 408 h 506"/>
                <a:gd name="T58" fmla="*/ 244 w 543"/>
                <a:gd name="T59" fmla="*/ 433 h 506"/>
                <a:gd name="T60" fmla="*/ 198 w 543"/>
                <a:gd name="T61" fmla="*/ 454 h 506"/>
                <a:gd name="T62" fmla="*/ 149 w 543"/>
                <a:gd name="T63" fmla="*/ 469 h 506"/>
                <a:gd name="T64" fmla="*/ 104 w 543"/>
                <a:gd name="T65" fmla="*/ 481 h 506"/>
                <a:gd name="T66" fmla="*/ 52 w 543"/>
                <a:gd name="T67" fmla="*/ 488 h 506"/>
                <a:gd name="T68" fmla="*/ 0 w 543"/>
                <a:gd name="T69" fmla="*/ 488 h 506"/>
                <a:gd name="T70" fmla="*/ 0 w 543"/>
                <a:gd name="T71" fmla="*/ 488 h 506"/>
                <a:gd name="T72" fmla="*/ 0 w 543"/>
                <a:gd name="T73" fmla="*/ 506 h 5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3"/>
                <a:gd name="T112" fmla="*/ 0 h 506"/>
                <a:gd name="T113" fmla="*/ 543 w 543"/>
                <a:gd name="T114" fmla="*/ 506 h 5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3" h="506">
                  <a:moveTo>
                    <a:pt x="0" y="506"/>
                  </a:moveTo>
                  <a:lnTo>
                    <a:pt x="0" y="506"/>
                  </a:lnTo>
                  <a:lnTo>
                    <a:pt x="52" y="506"/>
                  </a:lnTo>
                  <a:lnTo>
                    <a:pt x="104" y="500"/>
                  </a:lnTo>
                  <a:lnTo>
                    <a:pt x="155" y="488"/>
                  </a:lnTo>
                  <a:lnTo>
                    <a:pt x="204" y="472"/>
                  </a:lnTo>
                  <a:lnTo>
                    <a:pt x="250" y="451"/>
                  </a:lnTo>
                  <a:lnTo>
                    <a:pt x="296" y="427"/>
                  </a:lnTo>
                  <a:lnTo>
                    <a:pt x="339" y="399"/>
                  </a:lnTo>
                  <a:lnTo>
                    <a:pt x="375" y="363"/>
                  </a:lnTo>
                  <a:lnTo>
                    <a:pt x="412" y="329"/>
                  </a:lnTo>
                  <a:lnTo>
                    <a:pt x="445" y="290"/>
                  </a:lnTo>
                  <a:lnTo>
                    <a:pt x="473" y="247"/>
                  </a:lnTo>
                  <a:lnTo>
                    <a:pt x="494" y="201"/>
                  </a:lnTo>
                  <a:lnTo>
                    <a:pt x="516" y="156"/>
                  </a:lnTo>
                  <a:lnTo>
                    <a:pt x="528" y="104"/>
                  </a:lnTo>
                  <a:lnTo>
                    <a:pt x="540" y="52"/>
                  </a:lnTo>
                  <a:lnTo>
                    <a:pt x="543" y="0"/>
                  </a:lnTo>
                  <a:lnTo>
                    <a:pt x="525" y="0"/>
                  </a:lnTo>
                  <a:lnTo>
                    <a:pt x="522" y="52"/>
                  </a:lnTo>
                  <a:lnTo>
                    <a:pt x="510" y="104"/>
                  </a:lnTo>
                  <a:lnTo>
                    <a:pt x="497" y="150"/>
                  </a:lnTo>
                  <a:lnTo>
                    <a:pt x="476" y="195"/>
                  </a:lnTo>
                  <a:lnTo>
                    <a:pt x="455" y="241"/>
                  </a:lnTo>
                  <a:lnTo>
                    <a:pt x="427" y="277"/>
                  </a:lnTo>
                  <a:lnTo>
                    <a:pt x="400" y="317"/>
                  </a:lnTo>
                  <a:lnTo>
                    <a:pt x="363" y="351"/>
                  </a:lnTo>
                  <a:lnTo>
                    <a:pt x="326" y="381"/>
                  </a:lnTo>
                  <a:lnTo>
                    <a:pt x="284" y="408"/>
                  </a:lnTo>
                  <a:lnTo>
                    <a:pt x="244" y="433"/>
                  </a:lnTo>
                  <a:lnTo>
                    <a:pt x="198" y="454"/>
                  </a:lnTo>
                  <a:lnTo>
                    <a:pt x="149" y="469"/>
                  </a:lnTo>
                  <a:lnTo>
                    <a:pt x="104" y="481"/>
                  </a:lnTo>
                  <a:lnTo>
                    <a:pt x="52" y="488"/>
                  </a:lnTo>
                  <a:lnTo>
                    <a:pt x="0" y="488"/>
                  </a:lnTo>
                  <a:lnTo>
                    <a:pt x="0" y="5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7" name="Freeform 74"/>
            <p:cNvSpPr>
              <a:spLocks/>
            </p:cNvSpPr>
            <p:nvPr/>
          </p:nvSpPr>
          <p:spPr bwMode="auto">
            <a:xfrm>
              <a:off x="2560" y="1226"/>
              <a:ext cx="510" cy="542"/>
            </a:xfrm>
            <a:custGeom>
              <a:avLst/>
              <a:gdLst>
                <a:gd name="T0" fmla="*/ 0 w 510"/>
                <a:gd name="T1" fmla="*/ 0 h 542"/>
                <a:gd name="T2" fmla="*/ 0 w 510"/>
                <a:gd name="T3" fmla="*/ 0 h 542"/>
                <a:gd name="T4" fmla="*/ 0 w 510"/>
                <a:gd name="T5" fmla="*/ 52 h 542"/>
                <a:gd name="T6" fmla="*/ 6 w 510"/>
                <a:gd name="T7" fmla="*/ 103 h 542"/>
                <a:gd name="T8" fmla="*/ 18 w 510"/>
                <a:gd name="T9" fmla="*/ 155 h 542"/>
                <a:gd name="T10" fmla="*/ 34 w 510"/>
                <a:gd name="T11" fmla="*/ 204 h 542"/>
                <a:gd name="T12" fmla="*/ 55 w 510"/>
                <a:gd name="T13" fmla="*/ 250 h 542"/>
                <a:gd name="T14" fmla="*/ 79 w 510"/>
                <a:gd name="T15" fmla="*/ 295 h 542"/>
                <a:gd name="T16" fmla="*/ 107 w 510"/>
                <a:gd name="T17" fmla="*/ 335 h 542"/>
                <a:gd name="T18" fmla="*/ 143 w 510"/>
                <a:gd name="T19" fmla="*/ 371 h 542"/>
                <a:gd name="T20" fmla="*/ 177 w 510"/>
                <a:gd name="T21" fmla="*/ 408 h 542"/>
                <a:gd name="T22" fmla="*/ 217 w 510"/>
                <a:gd name="T23" fmla="*/ 441 h 542"/>
                <a:gd name="T24" fmla="*/ 259 w 510"/>
                <a:gd name="T25" fmla="*/ 469 h 542"/>
                <a:gd name="T26" fmla="*/ 305 w 510"/>
                <a:gd name="T27" fmla="*/ 493 h 542"/>
                <a:gd name="T28" fmla="*/ 354 w 510"/>
                <a:gd name="T29" fmla="*/ 511 h 542"/>
                <a:gd name="T30" fmla="*/ 406 w 510"/>
                <a:gd name="T31" fmla="*/ 527 h 542"/>
                <a:gd name="T32" fmla="*/ 458 w 510"/>
                <a:gd name="T33" fmla="*/ 536 h 542"/>
                <a:gd name="T34" fmla="*/ 510 w 510"/>
                <a:gd name="T35" fmla="*/ 542 h 542"/>
                <a:gd name="T36" fmla="*/ 510 w 510"/>
                <a:gd name="T37" fmla="*/ 524 h 542"/>
                <a:gd name="T38" fmla="*/ 458 w 510"/>
                <a:gd name="T39" fmla="*/ 517 h 542"/>
                <a:gd name="T40" fmla="*/ 406 w 510"/>
                <a:gd name="T41" fmla="*/ 508 h 542"/>
                <a:gd name="T42" fmla="*/ 360 w 510"/>
                <a:gd name="T43" fmla="*/ 493 h 542"/>
                <a:gd name="T44" fmla="*/ 311 w 510"/>
                <a:gd name="T45" fmla="*/ 475 h 542"/>
                <a:gd name="T46" fmla="*/ 272 w 510"/>
                <a:gd name="T47" fmla="*/ 450 h 542"/>
                <a:gd name="T48" fmla="*/ 229 w 510"/>
                <a:gd name="T49" fmla="*/ 423 h 542"/>
                <a:gd name="T50" fmla="*/ 189 w 510"/>
                <a:gd name="T51" fmla="*/ 396 h 542"/>
                <a:gd name="T52" fmla="*/ 156 w 510"/>
                <a:gd name="T53" fmla="*/ 359 h 542"/>
                <a:gd name="T54" fmla="*/ 125 w 510"/>
                <a:gd name="T55" fmla="*/ 323 h 542"/>
                <a:gd name="T56" fmla="*/ 98 w 510"/>
                <a:gd name="T57" fmla="*/ 283 h 542"/>
                <a:gd name="T58" fmla="*/ 73 w 510"/>
                <a:gd name="T59" fmla="*/ 243 h 542"/>
                <a:gd name="T60" fmla="*/ 52 w 510"/>
                <a:gd name="T61" fmla="*/ 198 h 542"/>
                <a:gd name="T62" fmla="*/ 37 w 510"/>
                <a:gd name="T63" fmla="*/ 149 h 542"/>
                <a:gd name="T64" fmla="*/ 24 w 510"/>
                <a:gd name="T65" fmla="*/ 103 h 542"/>
                <a:gd name="T66" fmla="*/ 18 w 510"/>
                <a:gd name="T67" fmla="*/ 52 h 542"/>
                <a:gd name="T68" fmla="*/ 18 w 510"/>
                <a:gd name="T69" fmla="*/ 0 h 542"/>
                <a:gd name="T70" fmla="*/ 18 w 510"/>
                <a:gd name="T71" fmla="*/ 0 h 542"/>
                <a:gd name="T72" fmla="*/ 0 w 510"/>
                <a:gd name="T73" fmla="*/ 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0"/>
                <a:gd name="T112" fmla="*/ 0 h 542"/>
                <a:gd name="T113" fmla="*/ 510 w 510"/>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0" h="542">
                  <a:moveTo>
                    <a:pt x="0" y="0"/>
                  </a:moveTo>
                  <a:lnTo>
                    <a:pt x="0" y="0"/>
                  </a:lnTo>
                  <a:lnTo>
                    <a:pt x="0" y="52"/>
                  </a:lnTo>
                  <a:lnTo>
                    <a:pt x="6" y="103"/>
                  </a:lnTo>
                  <a:lnTo>
                    <a:pt x="18" y="155"/>
                  </a:lnTo>
                  <a:lnTo>
                    <a:pt x="34" y="204"/>
                  </a:lnTo>
                  <a:lnTo>
                    <a:pt x="55" y="250"/>
                  </a:lnTo>
                  <a:lnTo>
                    <a:pt x="79" y="295"/>
                  </a:lnTo>
                  <a:lnTo>
                    <a:pt x="107" y="335"/>
                  </a:lnTo>
                  <a:lnTo>
                    <a:pt x="143" y="371"/>
                  </a:lnTo>
                  <a:lnTo>
                    <a:pt x="177" y="408"/>
                  </a:lnTo>
                  <a:lnTo>
                    <a:pt x="217" y="441"/>
                  </a:lnTo>
                  <a:lnTo>
                    <a:pt x="259" y="469"/>
                  </a:lnTo>
                  <a:lnTo>
                    <a:pt x="305" y="493"/>
                  </a:lnTo>
                  <a:lnTo>
                    <a:pt x="354" y="511"/>
                  </a:lnTo>
                  <a:lnTo>
                    <a:pt x="406" y="527"/>
                  </a:lnTo>
                  <a:lnTo>
                    <a:pt x="458" y="536"/>
                  </a:lnTo>
                  <a:lnTo>
                    <a:pt x="510" y="542"/>
                  </a:lnTo>
                  <a:lnTo>
                    <a:pt x="510" y="524"/>
                  </a:lnTo>
                  <a:lnTo>
                    <a:pt x="458" y="517"/>
                  </a:lnTo>
                  <a:lnTo>
                    <a:pt x="406" y="508"/>
                  </a:lnTo>
                  <a:lnTo>
                    <a:pt x="360" y="493"/>
                  </a:lnTo>
                  <a:lnTo>
                    <a:pt x="311" y="475"/>
                  </a:lnTo>
                  <a:lnTo>
                    <a:pt x="272" y="450"/>
                  </a:lnTo>
                  <a:lnTo>
                    <a:pt x="229" y="423"/>
                  </a:lnTo>
                  <a:lnTo>
                    <a:pt x="189" y="396"/>
                  </a:lnTo>
                  <a:lnTo>
                    <a:pt x="156" y="359"/>
                  </a:lnTo>
                  <a:lnTo>
                    <a:pt x="125" y="323"/>
                  </a:lnTo>
                  <a:lnTo>
                    <a:pt x="98" y="283"/>
                  </a:lnTo>
                  <a:lnTo>
                    <a:pt x="73" y="243"/>
                  </a:lnTo>
                  <a:lnTo>
                    <a:pt x="52" y="198"/>
                  </a:lnTo>
                  <a:lnTo>
                    <a:pt x="37" y="149"/>
                  </a:lnTo>
                  <a:lnTo>
                    <a:pt x="24" y="103"/>
                  </a:lnTo>
                  <a:lnTo>
                    <a:pt x="18" y="52"/>
                  </a:lnTo>
                  <a:lnTo>
                    <a:pt x="1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8" name="Freeform 75"/>
            <p:cNvSpPr>
              <a:spLocks/>
            </p:cNvSpPr>
            <p:nvPr/>
          </p:nvSpPr>
          <p:spPr bwMode="auto">
            <a:xfrm>
              <a:off x="2560" y="717"/>
              <a:ext cx="546" cy="509"/>
            </a:xfrm>
            <a:custGeom>
              <a:avLst/>
              <a:gdLst>
                <a:gd name="T0" fmla="*/ 546 w 546"/>
                <a:gd name="T1" fmla="*/ 0 h 509"/>
                <a:gd name="T2" fmla="*/ 546 w 546"/>
                <a:gd name="T3" fmla="*/ 0 h 509"/>
                <a:gd name="T4" fmla="*/ 495 w 546"/>
                <a:gd name="T5" fmla="*/ 0 h 509"/>
                <a:gd name="T6" fmla="*/ 443 w 546"/>
                <a:gd name="T7" fmla="*/ 6 h 509"/>
                <a:gd name="T8" fmla="*/ 388 w 546"/>
                <a:gd name="T9" fmla="*/ 19 h 509"/>
                <a:gd name="T10" fmla="*/ 339 w 546"/>
                <a:gd name="T11" fmla="*/ 34 h 509"/>
                <a:gd name="T12" fmla="*/ 293 w 546"/>
                <a:gd name="T13" fmla="*/ 55 h 509"/>
                <a:gd name="T14" fmla="*/ 247 w 546"/>
                <a:gd name="T15" fmla="*/ 80 h 509"/>
                <a:gd name="T16" fmla="*/ 208 w 546"/>
                <a:gd name="T17" fmla="*/ 107 h 509"/>
                <a:gd name="T18" fmla="*/ 168 w 546"/>
                <a:gd name="T19" fmla="*/ 143 h 509"/>
                <a:gd name="T20" fmla="*/ 131 w 546"/>
                <a:gd name="T21" fmla="*/ 177 h 509"/>
                <a:gd name="T22" fmla="*/ 101 w 546"/>
                <a:gd name="T23" fmla="*/ 217 h 509"/>
                <a:gd name="T24" fmla="*/ 73 w 546"/>
                <a:gd name="T25" fmla="*/ 259 h 509"/>
                <a:gd name="T26" fmla="*/ 49 w 546"/>
                <a:gd name="T27" fmla="*/ 305 h 509"/>
                <a:gd name="T28" fmla="*/ 31 w 546"/>
                <a:gd name="T29" fmla="*/ 354 h 509"/>
                <a:gd name="T30" fmla="*/ 15 w 546"/>
                <a:gd name="T31" fmla="*/ 405 h 509"/>
                <a:gd name="T32" fmla="*/ 6 w 546"/>
                <a:gd name="T33" fmla="*/ 457 h 509"/>
                <a:gd name="T34" fmla="*/ 0 w 546"/>
                <a:gd name="T35" fmla="*/ 509 h 509"/>
                <a:gd name="T36" fmla="*/ 18 w 546"/>
                <a:gd name="T37" fmla="*/ 509 h 509"/>
                <a:gd name="T38" fmla="*/ 24 w 546"/>
                <a:gd name="T39" fmla="*/ 457 h 509"/>
                <a:gd name="T40" fmla="*/ 34 w 546"/>
                <a:gd name="T41" fmla="*/ 405 h 509"/>
                <a:gd name="T42" fmla="*/ 49 w 546"/>
                <a:gd name="T43" fmla="*/ 360 h 509"/>
                <a:gd name="T44" fmla="*/ 67 w 546"/>
                <a:gd name="T45" fmla="*/ 311 h 509"/>
                <a:gd name="T46" fmla="*/ 92 w 546"/>
                <a:gd name="T47" fmla="*/ 271 h 509"/>
                <a:gd name="T48" fmla="*/ 119 w 546"/>
                <a:gd name="T49" fmla="*/ 229 h 509"/>
                <a:gd name="T50" fmla="*/ 150 w 546"/>
                <a:gd name="T51" fmla="*/ 189 h 509"/>
                <a:gd name="T52" fmla="*/ 180 w 546"/>
                <a:gd name="T53" fmla="*/ 156 h 509"/>
                <a:gd name="T54" fmla="*/ 220 w 546"/>
                <a:gd name="T55" fmla="*/ 125 h 509"/>
                <a:gd name="T56" fmla="*/ 259 w 546"/>
                <a:gd name="T57" fmla="*/ 98 h 509"/>
                <a:gd name="T58" fmla="*/ 299 w 546"/>
                <a:gd name="T59" fmla="*/ 73 h 509"/>
                <a:gd name="T60" fmla="*/ 345 w 546"/>
                <a:gd name="T61" fmla="*/ 52 h 509"/>
                <a:gd name="T62" fmla="*/ 394 w 546"/>
                <a:gd name="T63" fmla="*/ 37 h 509"/>
                <a:gd name="T64" fmla="*/ 443 w 546"/>
                <a:gd name="T65" fmla="*/ 25 h 509"/>
                <a:gd name="T66" fmla="*/ 495 w 546"/>
                <a:gd name="T67" fmla="*/ 19 h 509"/>
                <a:gd name="T68" fmla="*/ 546 w 546"/>
                <a:gd name="T69" fmla="*/ 19 h 509"/>
                <a:gd name="T70" fmla="*/ 546 w 546"/>
                <a:gd name="T71" fmla="*/ 19 h 509"/>
                <a:gd name="T72" fmla="*/ 546 w 546"/>
                <a:gd name="T73" fmla="*/ 0 h 5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6"/>
                <a:gd name="T112" fmla="*/ 0 h 509"/>
                <a:gd name="T113" fmla="*/ 546 w 546"/>
                <a:gd name="T114" fmla="*/ 509 h 5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6" h="509">
                  <a:moveTo>
                    <a:pt x="546" y="0"/>
                  </a:moveTo>
                  <a:lnTo>
                    <a:pt x="546" y="0"/>
                  </a:lnTo>
                  <a:lnTo>
                    <a:pt x="495" y="0"/>
                  </a:lnTo>
                  <a:lnTo>
                    <a:pt x="443" y="6"/>
                  </a:lnTo>
                  <a:lnTo>
                    <a:pt x="388" y="19"/>
                  </a:lnTo>
                  <a:lnTo>
                    <a:pt x="339" y="34"/>
                  </a:lnTo>
                  <a:lnTo>
                    <a:pt x="293" y="55"/>
                  </a:lnTo>
                  <a:lnTo>
                    <a:pt x="247" y="80"/>
                  </a:lnTo>
                  <a:lnTo>
                    <a:pt x="208" y="107"/>
                  </a:lnTo>
                  <a:lnTo>
                    <a:pt x="168" y="143"/>
                  </a:lnTo>
                  <a:lnTo>
                    <a:pt x="131" y="177"/>
                  </a:lnTo>
                  <a:lnTo>
                    <a:pt x="101" y="217"/>
                  </a:lnTo>
                  <a:lnTo>
                    <a:pt x="73" y="259"/>
                  </a:lnTo>
                  <a:lnTo>
                    <a:pt x="49" y="305"/>
                  </a:lnTo>
                  <a:lnTo>
                    <a:pt x="31" y="354"/>
                  </a:lnTo>
                  <a:lnTo>
                    <a:pt x="15" y="405"/>
                  </a:lnTo>
                  <a:lnTo>
                    <a:pt x="6" y="457"/>
                  </a:lnTo>
                  <a:lnTo>
                    <a:pt x="0" y="509"/>
                  </a:lnTo>
                  <a:lnTo>
                    <a:pt x="18" y="509"/>
                  </a:lnTo>
                  <a:lnTo>
                    <a:pt x="24" y="457"/>
                  </a:lnTo>
                  <a:lnTo>
                    <a:pt x="34" y="405"/>
                  </a:lnTo>
                  <a:lnTo>
                    <a:pt x="49" y="360"/>
                  </a:lnTo>
                  <a:lnTo>
                    <a:pt x="67" y="311"/>
                  </a:lnTo>
                  <a:lnTo>
                    <a:pt x="92" y="271"/>
                  </a:lnTo>
                  <a:lnTo>
                    <a:pt x="119" y="229"/>
                  </a:lnTo>
                  <a:lnTo>
                    <a:pt x="150" y="189"/>
                  </a:lnTo>
                  <a:lnTo>
                    <a:pt x="180" y="156"/>
                  </a:lnTo>
                  <a:lnTo>
                    <a:pt x="220" y="125"/>
                  </a:lnTo>
                  <a:lnTo>
                    <a:pt x="259" y="98"/>
                  </a:lnTo>
                  <a:lnTo>
                    <a:pt x="299" y="73"/>
                  </a:lnTo>
                  <a:lnTo>
                    <a:pt x="345" y="52"/>
                  </a:lnTo>
                  <a:lnTo>
                    <a:pt x="394" y="37"/>
                  </a:lnTo>
                  <a:lnTo>
                    <a:pt x="443" y="25"/>
                  </a:lnTo>
                  <a:lnTo>
                    <a:pt x="495" y="19"/>
                  </a:lnTo>
                  <a:lnTo>
                    <a:pt x="546" y="19"/>
                  </a:lnTo>
                  <a:lnTo>
                    <a:pt x="5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9" name="Freeform 76"/>
            <p:cNvSpPr>
              <a:spLocks/>
            </p:cNvSpPr>
            <p:nvPr/>
          </p:nvSpPr>
          <p:spPr bwMode="auto">
            <a:xfrm>
              <a:off x="3106" y="717"/>
              <a:ext cx="507" cy="545"/>
            </a:xfrm>
            <a:custGeom>
              <a:avLst/>
              <a:gdLst>
                <a:gd name="T0" fmla="*/ 507 w 507"/>
                <a:gd name="T1" fmla="*/ 545 h 545"/>
                <a:gd name="T2" fmla="*/ 507 w 507"/>
                <a:gd name="T3" fmla="*/ 545 h 545"/>
                <a:gd name="T4" fmla="*/ 507 w 507"/>
                <a:gd name="T5" fmla="*/ 494 h 545"/>
                <a:gd name="T6" fmla="*/ 501 w 507"/>
                <a:gd name="T7" fmla="*/ 442 h 545"/>
                <a:gd name="T8" fmla="*/ 489 w 507"/>
                <a:gd name="T9" fmla="*/ 387 h 545"/>
                <a:gd name="T10" fmla="*/ 474 w 507"/>
                <a:gd name="T11" fmla="*/ 341 h 545"/>
                <a:gd name="T12" fmla="*/ 455 w 507"/>
                <a:gd name="T13" fmla="*/ 296 h 545"/>
                <a:gd name="T14" fmla="*/ 431 w 507"/>
                <a:gd name="T15" fmla="*/ 247 h 545"/>
                <a:gd name="T16" fmla="*/ 400 w 507"/>
                <a:gd name="T17" fmla="*/ 207 h 545"/>
                <a:gd name="T18" fmla="*/ 367 w 507"/>
                <a:gd name="T19" fmla="*/ 168 h 545"/>
                <a:gd name="T20" fmla="*/ 330 w 507"/>
                <a:gd name="T21" fmla="*/ 131 h 545"/>
                <a:gd name="T22" fmla="*/ 290 w 507"/>
                <a:gd name="T23" fmla="*/ 98 h 545"/>
                <a:gd name="T24" fmla="*/ 248 w 507"/>
                <a:gd name="T25" fmla="*/ 70 h 545"/>
                <a:gd name="T26" fmla="*/ 202 w 507"/>
                <a:gd name="T27" fmla="*/ 49 h 545"/>
                <a:gd name="T28" fmla="*/ 156 w 507"/>
                <a:gd name="T29" fmla="*/ 28 h 545"/>
                <a:gd name="T30" fmla="*/ 104 w 507"/>
                <a:gd name="T31" fmla="*/ 16 h 545"/>
                <a:gd name="T32" fmla="*/ 52 w 507"/>
                <a:gd name="T33" fmla="*/ 3 h 545"/>
                <a:gd name="T34" fmla="*/ 0 w 507"/>
                <a:gd name="T35" fmla="*/ 0 h 545"/>
                <a:gd name="T36" fmla="*/ 0 w 507"/>
                <a:gd name="T37" fmla="*/ 19 h 545"/>
                <a:gd name="T38" fmla="*/ 52 w 507"/>
                <a:gd name="T39" fmla="*/ 22 h 545"/>
                <a:gd name="T40" fmla="*/ 104 w 507"/>
                <a:gd name="T41" fmla="*/ 34 h 545"/>
                <a:gd name="T42" fmla="*/ 150 w 507"/>
                <a:gd name="T43" fmla="*/ 46 h 545"/>
                <a:gd name="T44" fmla="*/ 196 w 507"/>
                <a:gd name="T45" fmla="*/ 67 h 545"/>
                <a:gd name="T46" fmla="*/ 242 w 507"/>
                <a:gd name="T47" fmla="*/ 89 h 545"/>
                <a:gd name="T48" fmla="*/ 278 w 507"/>
                <a:gd name="T49" fmla="*/ 116 h 545"/>
                <a:gd name="T50" fmla="*/ 318 w 507"/>
                <a:gd name="T51" fmla="*/ 150 h 545"/>
                <a:gd name="T52" fmla="*/ 355 w 507"/>
                <a:gd name="T53" fmla="*/ 180 h 545"/>
                <a:gd name="T54" fmla="*/ 382 w 507"/>
                <a:gd name="T55" fmla="*/ 220 h 545"/>
                <a:gd name="T56" fmla="*/ 413 w 507"/>
                <a:gd name="T57" fmla="*/ 259 h 545"/>
                <a:gd name="T58" fmla="*/ 437 w 507"/>
                <a:gd name="T59" fmla="*/ 302 h 545"/>
                <a:gd name="T60" fmla="*/ 455 w 507"/>
                <a:gd name="T61" fmla="*/ 347 h 545"/>
                <a:gd name="T62" fmla="*/ 471 w 507"/>
                <a:gd name="T63" fmla="*/ 393 h 545"/>
                <a:gd name="T64" fmla="*/ 483 w 507"/>
                <a:gd name="T65" fmla="*/ 442 h 545"/>
                <a:gd name="T66" fmla="*/ 489 w 507"/>
                <a:gd name="T67" fmla="*/ 494 h 545"/>
                <a:gd name="T68" fmla="*/ 489 w 507"/>
                <a:gd name="T69" fmla="*/ 545 h 545"/>
                <a:gd name="T70" fmla="*/ 489 w 507"/>
                <a:gd name="T71" fmla="*/ 545 h 545"/>
                <a:gd name="T72" fmla="*/ 507 w 507"/>
                <a:gd name="T73" fmla="*/ 545 h 54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545"/>
                <a:gd name="T113" fmla="*/ 507 w 507"/>
                <a:gd name="T114" fmla="*/ 545 h 54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545">
                  <a:moveTo>
                    <a:pt x="507" y="545"/>
                  </a:moveTo>
                  <a:lnTo>
                    <a:pt x="507" y="545"/>
                  </a:lnTo>
                  <a:lnTo>
                    <a:pt x="507" y="494"/>
                  </a:lnTo>
                  <a:lnTo>
                    <a:pt x="501" y="442"/>
                  </a:lnTo>
                  <a:lnTo>
                    <a:pt x="489" y="387"/>
                  </a:lnTo>
                  <a:lnTo>
                    <a:pt x="474" y="341"/>
                  </a:lnTo>
                  <a:lnTo>
                    <a:pt x="455" y="296"/>
                  </a:lnTo>
                  <a:lnTo>
                    <a:pt x="431" y="247"/>
                  </a:lnTo>
                  <a:lnTo>
                    <a:pt x="400" y="207"/>
                  </a:lnTo>
                  <a:lnTo>
                    <a:pt x="367" y="168"/>
                  </a:lnTo>
                  <a:lnTo>
                    <a:pt x="330" y="131"/>
                  </a:lnTo>
                  <a:lnTo>
                    <a:pt x="290" y="98"/>
                  </a:lnTo>
                  <a:lnTo>
                    <a:pt x="248" y="70"/>
                  </a:lnTo>
                  <a:lnTo>
                    <a:pt x="202" y="49"/>
                  </a:lnTo>
                  <a:lnTo>
                    <a:pt x="156" y="28"/>
                  </a:lnTo>
                  <a:lnTo>
                    <a:pt x="104" y="16"/>
                  </a:lnTo>
                  <a:lnTo>
                    <a:pt x="52" y="3"/>
                  </a:lnTo>
                  <a:lnTo>
                    <a:pt x="0" y="0"/>
                  </a:lnTo>
                  <a:lnTo>
                    <a:pt x="0" y="19"/>
                  </a:lnTo>
                  <a:lnTo>
                    <a:pt x="52" y="22"/>
                  </a:lnTo>
                  <a:lnTo>
                    <a:pt x="104" y="34"/>
                  </a:lnTo>
                  <a:lnTo>
                    <a:pt x="150" y="46"/>
                  </a:lnTo>
                  <a:lnTo>
                    <a:pt x="196" y="67"/>
                  </a:lnTo>
                  <a:lnTo>
                    <a:pt x="242" y="89"/>
                  </a:lnTo>
                  <a:lnTo>
                    <a:pt x="278" y="116"/>
                  </a:lnTo>
                  <a:lnTo>
                    <a:pt x="318" y="150"/>
                  </a:lnTo>
                  <a:lnTo>
                    <a:pt x="355" y="180"/>
                  </a:lnTo>
                  <a:lnTo>
                    <a:pt x="382" y="220"/>
                  </a:lnTo>
                  <a:lnTo>
                    <a:pt x="413" y="259"/>
                  </a:lnTo>
                  <a:lnTo>
                    <a:pt x="437" y="302"/>
                  </a:lnTo>
                  <a:lnTo>
                    <a:pt x="455" y="347"/>
                  </a:lnTo>
                  <a:lnTo>
                    <a:pt x="471" y="393"/>
                  </a:lnTo>
                  <a:lnTo>
                    <a:pt x="483" y="442"/>
                  </a:lnTo>
                  <a:lnTo>
                    <a:pt x="489" y="494"/>
                  </a:lnTo>
                  <a:lnTo>
                    <a:pt x="489" y="545"/>
                  </a:lnTo>
                  <a:lnTo>
                    <a:pt x="507" y="5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130" name="Picture 46" descr="-rul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43366" y="4639034"/>
            <a:ext cx="1316770" cy="703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1" name="Object 2"/>
          <p:cNvGraphicFramePr>
            <a:graphicFrameLocks noChangeAspect="1"/>
          </p:cNvGraphicFramePr>
          <p:nvPr>
            <p:extLst>
              <p:ext uri="{D42A27DB-BD31-4B8C-83A1-F6EECF244321}">
                <p14:modId xmlns:p14="http://schemas.microsoft.com/office/powerpoint/2010/main" val="1748348110"/>
              </p:ext>
            </p:extLst>
          </p:nvPr>
        </p:nvGraphicFramePr>
        <p:xfrm>
          <a:off x="-62792" y="3863630"/>
          <a:ext cx="1027230" cy="642289"/>
        </p:xfrm>
        <a:graphic>
          <a:graphicData uri="http://schemas.openxmlformats.org/presentationml/2006/ole">
            <mc:AlternateContent xmlns:mc="http://schemas.openxmlformats.org/markup-compatibility/2006">
              <mc:Choice xmlns:v="urn:schemas-microsoft-com:vml" Requires="v">
                <p:oleObj spid="_x0000_s1046" name="Clip" r:id="rId10" imgW="2857574" imgH="3451896" progId="MS_ClipArt_Gallery.2">
                  <p:embed/>
                </p:oleObj>
              </mc:Choice>
              <mc:Fallback>
                <p:oleObj name="Clip" r:id="rId10" imgW="2857574" imgH="3451896" progId="MS_ClipArt_Gallery.2">
                  <p:embed/>
                  <p:pic>
                    <p:nvPicPr>
                      <p:cNvPr id="131" name="Object 2"/>
                      <p:cNvPicPr>
                        <a:picLocks noChangeAspect="1" noChangeArrowheads="1"/>
                      </p:cNvPicPr>
                      <p:nvPr/>
                    </p:nvPicPr>
                    <p:blipFill>
                      <a:blip r:embed="rId11">
                        <a:extLst>
                          <a:ext uri="{28A0092B-C50C-407E-A947-70E740481C1C}">
                            <a14:useLocalDpi xmlns:a14="http://schemas.microsoft.com/office/drawing/2010/main" val="0"/>
                          </a:ext>
                        </a:extLst>
                      </a:blip>
                      <a:srcRect b="48599"/>
                      <a:stretch>
                        <a:fillRect/>
                      </a:stretch>
                    </p:blipFill>
                    <p:spPr bwMode="auto">
                      <a:xfrm>
                        <a:off x="-62792" y="3863630"/>
                        <a:ext cx="1027230" cy="642289"/>
                      </a:xfrm>
                      <a:prstGeom prst="rect">
                        <a:avLst/>
                      </a:prstGeom>
                      <a:noFill/>
                      <a:ln>
                        <a:noFill/>
                      </a:ln>
                      <a:extLst/>
                    </p:spPr>
                  </p:pic>
                </p:oleObj>
              </mc:Fallback>
            </mc:AlternateContent>
          </a:graphicData>
        </a:graphic>
      </p:graphicFrame>
      <p:grpSp>
        <p:nvGrpSpPr>
          <p:cNvPr id="132" name="Group 92"/>
          <p:cNvGrpSpPr>
            <a:grpSpLocks/>
          </p:cNvGrpSpPr>
          <p:nvPr/>
        </p:nvGrpSpPr>
        <p:grpSpPr bwMode="auto">
          <a:xfrm>
            <a:off x="6572976" y="3840909"/>
            <a:ext cx="599001" cy="673123"/>
            <a:chOff x="1728" y="384"/>
            <a:chExt cx="2640" cy="2643"/>
          </a:xfrm>
        </p:grpSpPr>
        <p:sp>
          <p:nvSpPr>
            <p:cNvPr id="133" name="WordArt 7"/>
            <p:cNvSpPr>
              <a:spLocks noChangeArrowheads="1" noChangeShapeType="1" noTextEdit="1"/>
            </p:cNvSpPr>
            <p:nvPr/>
          </p:nvSpPr>
          <p:spPr bwMode="auto">
            <a:xfrm rot="-1243194">
              <a:off x="1980" y="384"/>
              <a:ext cx="1162" cy="406"/>
            </a:xfrm>
            <a:prstGeom prst="rect">
              <a:avLst/>
            </a:prstGeom>
          </p:spPr>
          <p:txBody>
            <a:bodyPr spcFirstLastPara="1" wrap="none" fromWordArt="1">
              <a:prstTxWarp prst="textArchUp">
                <a:avLst>
                  <a:gd name="adj" fmla="val 10800004"/>
                </a:avLst>
              </a:prstTxWarp>
            </a:bodyPr>
            <a:lstStyle/>
            <a:p>
              <a:pPr algn="ctr"/>
              <a:r>
                <a:rPr lang="en-US" sz="3600" b="1" kern="10">
                  <a:ln w="9525">
                    <a:solidFill>
                      <a:srgbClr val="000000"/>
                    </a:solidFill>
                    <a:round/>
                    <a:headEnd/>
                    <a:tailEnd/>
                  </a:ln>
                  <a:solidFill>
                    <a:srgbClr val="000000"/>
                  </a:solidFill>
                  <a:latin typeface="Disney Print"/>
                </a:rPr>
                <a:t>present</a:t>
              </a:r>
            </a:p>
          </p:txBody>
        </p:sp>
        <p:sp>
          <p:nvSpPr>
            <p:cNvPr id="134" name="WordArt 10"/>
            <p:cNvSpPr>
              <a:spLocks noChangeArrowheads="1" noChangeShapeType="1" noTextEdit="1"/>
            </p:cNvSpPr>
            <p:nvPr/>
          </p:nvSpPr>
          <p:spPr bwMode="auto">
            <a:xfrm rot="-7133342">
              <a:off x="1384" y="2488"/>
              <a:ext cx="860" cy="172"/>
            </a:xfrm>
            <a:prstGeom prst="rect">
              <a:avLst/>
            </a:prstGeom>
          </p:spPr>
          <p:txBody>
            <a:bodyPr spcFirstLastPara="1" wrap="none" fromWordArt="1">
              <a:prstTxWarp prst="textArchUp">
                <a:avLst>
                  <a:gd name="adj" fmla="val 10800004"/>
                </a:avLst>
              </a:prstTxWarp>
            </a:bodyPr>
            <a:lstStyle/>
            <a:p>
              <a:pPr algn="ctr"/>
              <a:r>
                <a:rPr lang="en-US" sz="3600" b="1" kern="10">
                  <a:ln w="9525">
                    <a:solidFill>
                      <a:srgbClr val="000000"/>
                    </a:solidFill>
                    <a:round/>
                    <a:headEnd/>
                    <a:tailEnd/>
                  </a:ln>
                  <a:solidFill>
                    <a:srgbClr val="000000"/>
                  </a:solidFill>
                  <a:latin typeface="Disney Print"/>
                </a:rPr>
                <a:t>past</a:t>
              </a:r>
            </a:p>
          </p:txBody>
        </p:sp>
        <p:sp>
          <p:nvSpPr>
            <p:cNvPr id="135" name="WordArt 12"/>
            <p:cNvSpPr>
              <a:spLocks noChangeArrowheads="1" noChangeShapeType="1" noTextEdit="1"/>
            </p:cNvSpPr>
            <p:nvPr/>
          </p:nvSpPr>
          <p:spPr bwMode="auto">
            <a:xfrm rot="-3970994">
              <a:off x="3393" y="2051"/>
              <a:ext cx="1378" cy="573"/>
            </a:xfrm>
            <a:prstGeom prst="rect">
              <a:avLst/>
            </a:prstGeom>
          </p:spPr>
          <p:txBody>
            <a:bodyPr spcFirstLastPara="1" wrap="none" fromWordArt="1">
              <a:prstTxWarp prst="textArchDown">
                <a:avLst>
                  <a:gd name="adj" fmla="val 0"/>
                </a:avLst>
              </a:prstTxWarp>
            </a:bodyPr>
            <a:lstStyle/>
            <a:p>
              <a:pPr algn="ctr"/>
              <a:r>
                <a:rPr lang="en-US" sz="3600" b="1" kern="10" spc="720">
                  <a:ln w="9525">
                    <a:solidFill>
                      <a:srgbClr val="000000"/>
                    </a:solidFill>
                    <a:round/>
                    <a:headEnd/>
                    <a:tailEnd/>
                  </a:ln>
                  <a:solidFill>
                    <a:srgbClr val="000000"/>
                  </a:solidFill>
                  <a:latin typeface="Disney Print"/>
                </a:rPr>
                <a:t>future</a:t>
              </a:r>
            </a:p>
          </p:txBody>
        </p:sp>
        <p:sp>
          <p:nvSpPr>
            <p:cNvPr id="136" name="Freeform 50"/>
            <p:cNvSpPr>
              <a:spLocks/>
            </p:cNvSpPr>
            <p:nvPr/>
          </p:nvSpPr>
          <p:spPr bwMode="auto">
            <a:xfrm>
              <a:off x="2061" y="747"/>
              <a:ext cx="2028" cy="2170"/>
            </a:xfrm>
            <a:custGeom>
              <a:avLst/>
              <a:gdLst>
                <a:gd name="T0" fmla="*/ 534 w 1940"/>
                <a:gd name="T1" fmla="*/ 192 h 1748"/>
                <a:gd name="T2" fmla="*/ 481 w 1940"/>
                <a:gd name="T3" fmla="*/ 218 h 1748"/>
                <a:gd name="T4" fmla="*/ 415 w 1940"/>
                <a:gd name="T5" fmla="*/ 258 h 1748"/>
                <a:gd name="T6" fmla="*/ 337 w 1940"/>
                <a:gd name="T7" fmla="*/ 308 h 1748"/>
                <a:gd name="T8" fmla="*/ 257 w 1940"/>
                <a:gd name="T9" fmla="*/ 370 h 1748"/>
                <a:gd name="T10" fmla="*/ 183 w 1940"/>
                <a:gd name="T11" fmla="*/ 443 h 1748"/>
                <a:gd name="T12" fmla="*/ 120 w 1940"/>
                <a:gd name="T13" fmla="*/ 526 h 1748"/>
                <a:gd name="T14" fmla="*/ 68 w 1940"/>
                <a:gd name="T15" fmla="*/ 619 h 1748"/>
                <a:gd name="T16" fmla="*/ 32 w 1940"/>
                <a:gd name="T17" fmla="*/ 718 h 1748"/>
                <a:gd name="T18" fmla="*/ 9 w 1940"/>
                <a:gd name="T19" fmla="*/ 823 h 1748"/>
                <a:gd name="T20" fmla="*/ 0 w 1940"/>
                <a:gd name="T21" fmla="*/ 931 h 1748"/>
                <a:gd name="T22" fmla="*/ 2 w 1940"/>
                <a:gd name="T23" fmla="*/ 1039 h 1748"/>
                <a:gd name="T24" fmla="*/ 17 w 1940"/>
                <a:gd name="T25" fmla="*/ 1146 h 1748"/>
                <a:gd name="T26" fmla="*/ 44 w 1940"/>
                <a:gd name="T27" fmla="*/ 1250 h 1748"/>
                <a:gd name="T28" fmla="*/ 84 w 1940"/>
                <a:gd name="T29" fmla="*/ 1345 h 1748"/>
                <a:gd name="T30" fmla="*/ 131 w 1940"/>
                <a:gd name="T31" fmla="*/ 1435 h 1748"/>
                <a:gd name="T32" fmla="*/ 192 w 1940"/>
                <a:gd name="T33" fmla="*/ 1515 h 1748"/>
                <a:gd name="T34" fmla="*/ 260 w 1940"/>
                <a:gd name="T35" fmla="*/ 1583 h 1748"/>
                <a:gd name="T36" fmla="*/ 340 w 1940"/>
                <a:gd name="T37" fmla="*/ 1644 h 1748"/>
                <a:gd name="T38" fmla="*/ 426 w 1940"/>
                <a:gd name="T39" fmla="*/ 1689 h 1748"/>
                <a:gd name="T40" fmla="*/ 523 w 1940"/>
                <a:gd name="T41" fmla="*/ 1724 h 1748"/>
                <a:gd name="T42" fmla="*/ 627 w 1940"/>
                <a:gd name="T43" fmla="*/ 1743 h 1748"/>
                <a:gd name="T44" fmla="*/ 736 w 1940"/>
                <a:gd name="T45" fmla="*/ 1748 h 1748"/>
                <a:gd name="T46" fmla="*/ 848 w 1940"/>
                <a:gd name="T47" fmla="*/ 1743 h 1748"/>
                <a:gd name="T48" fmla="*/ 962 w 1940"/>
                <a:gd name="T49" fmla="*/ 1725 h 1748"/>
                <a:gd name="T50" fmla="*/ 1074 w 1940"/>
                <a:gd name="T51" fmla="*/ 1699 h 1748"/>
                <a:gd name="T52" fmla="*/ 1185 w 1940"/>
                <a:gd name="T53" fmla="*/ 1667 h 1748"/>
                <a:gd name="T54" fmla="*/ 1291 w 1940"/>
                <a:gd name="T55" fmla="*/ 1625 h 1748"/>
                <a:gd name="T56" fmla="*/ 1388 w 1940"/>
                <a:gd name="T57" fmla="*/ 1579 h 1748"/>
                <a:gd name="T58" fmla="*/ 1479 w 1940"/>
                <a:gd name="T59" fmla="*/ 1528 h 1748"/>
                <a:gd name="T60" fmla="*/ 1565 w 1940"/>
                <a:gd name="T61" fmla="*/ 1471 h 1748"/>
                <a:gd name="T62" fmla="*/ 1641 w 1940"/>
                <a:gd name="T63" fmla="*/ 1410 h 1748"/>
                <a:gd name="T64" fmla="*/ 1708 w 1940"/>
                <a:gd name="T65" fmla="*/ 1345 h 1748"/>
                <a:gd name="T66" fmla="*/ 1768 w 1940"/>
                <a:gd name="T67" fmla="*/ 1275 h 1748"/>
                <a:gd name="T68" fmla="*/ 1822 w 1940"/>
                <a:gd name="T69" fmla="*/ 1201 h 1748"/>
                <a:gd name="T70" fmla="*/ 1862 w 1940"/>
                <a:gd name="T71" fmla="*/ 1119 h 1748"/>
                <a:gd name="T72" fmla="*/ 1896 w 1940"/>
                <a:gd name="T73" fmla="*/ 1038 h 1748"/>
                <a:gd name="T74" fmla="*/ 1919 w 1940"/>
                <a:gd name="T75" fmla="*/ 952 h 1748"/>
                <a:gd name="T76" fmla="*/ 1934 w 1940"/>
                <a:gd name="T77" fmla="*/ 866 h 1748"/>
                <a:gd name="T78" fmla="*/ 1940 w 1940"/>
                <a:gd name="T79" fmla="*/ 779 h 1748"/>
                <a:gd name="T80" fmla="*/ 1932 w 1940"/>
                <a:gd name="T81" fmla="*/ 692 h 1748"/>
                <a:gd name="T82" fmla="*/ 1919 w 1940"/>
                <a:gd name="T83" fmla="*/ 608 h 1748"/>
                <a:gd name="T84" fmla="*/ 1892 w 1940"/>
                <a:gd name="T85" fmla="*/ 528 h 1748"/>
                <a:gd name="T86" fmla="*/ 1856 w 1940"/>
                <a:gd name="T87" fmla="*/ 448 h 1748"/>
                <a:gd name="T88" fmla="*/ 1810 w 1940"/>
                <a:gd name="T89" fmla="*/ 374 h 1748"/>
                <a:gd name="T90" fmla="*/ 1761 w 1940"/>
                <a:gd name="T91" fmla="*/ 306 h 1748"/>
                <a:gd name="T92" fmla="*/ 1704 w 1940"/>
                <a:gd name="T93" fmla="*/ 243 h 1748"/>
                <a:gd name="T94" fmla="*/ 1645 w 1940"/>
                <a:gd name="T95" fmla="*/ 186 h 1748"/>
                <a:gd name="T96" fmla="*/ 1582 w 1940"/>
                <a:gd name="T97" fmla="*/ 135 h 1748"/>
                <a:gd name="T98" fmla="*/ 1519 w 1940"/>
                <a:gd name="T99" fmla="*/ 91 h 1748"/>
                <a:gd name="T100" fmla="*/ 1455 w 1940"/>
                <a:gd name="T101" fmla="*/ 57 h 1748"/>
                <a:gd name="T102" fmla="*/ 1386 w 1940"/>
                <a:gd name="T103" fmla="*/ 30 h 1748"/>
                <a:gd name="T104" fmla="*/ 1316 w 1940"/>
                <a:gd name="T105" fmla="*/ 11 h 1748"/>
                <a:gd name="T106" fmla="*/ 1242 w 1940"/>
                <a:gd name="T107" fmla="*/ 2 h 1748"/>
                <a:gd name="T108" fmla="*/ 1164 w 1940"/>
                <a:gd name="T109" fmla="*/ 2 h 1748"/>
                <a:gd name="T110" fmla="*/ 1080 w 1940"/>
                <a:gd name="T111" fmla="*/ 9 h 1748"/>
                <a:gd name="T112" fmla="*/ 989 w 1940"/>
                <a:gd name="T113" fmla="*/ 27 h 1748"/>
                <a:gd name="T114" fmla="*/ 896 w 1940"/>
                <a:gd name="T115" fmla="*/ 53 h 1748"/>
                <a:gd name="T116" fmla="*/ 804 w 1940"/>
                <a:gd name="T117" fmla="*/ 84 h 1748"/>
                <a:gd name="T118" fmla="*/ 721 w 1940"/>
                <a:gd name="T119" fmla="*/ 112 h 1748"/>
                <a:gd name="T120" fmla="*/ 650 w 1940"/>
                <a:gd name="T121" fmla="*/ 141 h 1748"/>
                <a:gd name="T122" fmla="*/ 599 w 1940"/>
                <a:gd name="T123" fmla="*/ 161 h 17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40"/>
                <a:gd name="T187" fmla="*/ 0 h 1748"/>
                <a:gd name="T188" fmla="*/ 1940 w 1940"/>
                <a:gd name="T189" fmla="*/ 1748 h 17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40" h="1748">
                  <a:moveTo>
                    <a:pt x="570" y="177"/>
                  </a:moveTo>
                  <a:lnTo>
                    <a:pt x="569" y="177"/>
                  </a:lnTo>
                  <a:lnTo>
                    <a:pt x="567" y="179"/>
                  </a:lnTo>
                  <a:lnTo>
                    <a:pt x="563" y="179"/>
                  </a:lnTo>
                  <a:lnTo>
                    <a:pt x="557" y="182"/>
                  </a:lnTo>
                  <a:lnTo>
                    <a:pt x="551" y="184"/>
                  </a:lnTo>
                  <a:lnTo>
                    <a:pt x="544" y="188"/>
                  </a:lnTo>
                  <a:lnTo>
                    <a:pt x="538" y="190"/>
                  </a:lnTo>
                  <a:lnTo>
                    <a:pt x="534" y="192"/>
                  </a:lnTo>
                  <a:lnTo>
                    <a:pt x="529" y="196"/>
                  </a:lnTo>
                  <a:lnTo>
                    <a:pt x="525" y="198"/>
                  </a:lnTo>
                  <a:lnTo>
                    <a:pt x="519" y="199"/>
                  </a:lnTo>
                  <a:lnTo>
                    <a:pt x="513" y="203"/>
                  </a:lnTo>
                  <a:lnTo>
                    <a:pt x="508" y="205"/>
                  </a:lnTo>
                  <a:lnTo>
                    <a:pt x="500" y="209"/>
                  </a:lnTo>
                  <a:lnTo>
                    <a:pt x="494" y="211"/>
                  </a:lnTo>
                  <a:lnTo>
                    <a:pt x="487" y="215"/>
                  </a:lnTo>
                  <a:lnTo>
                    <a:pt x="481" y="218"/>
                  </a:lnTo>
                  <a:lnTo>
                    <a:pt x="473" y="222"/>
                  </a:lnTo>
                  <a:lnTo>
                    <a:pt x="466" y="226"/>
                  </a:lnTo>
                  <a:lnTo>
                    <a:pt x="458" y="230"/>
                  </a:lnTo>
                  <a:lnTo>
                    <a:pt x="453" y="234"/>
                  </a:lnTo>
                  <a:lnTo>
                    <a:pt x="445" y="239"/>
                  </a:lnTo>
                  <a:lnTo>
                    <a:pt x="437" y="243"/>
                  </a:lnTo>
                  <a:lnTo>
                    <a:pt x="430" y="247"/>
                  </a:lnTo>
                  <a:lnTo>
                    <a:pt x="422" y="253"/>
                  </a:lnTo>
                  <a:lnTo>
                    <a:pt x="415" y="258"/>
                  </a:lnTo>
                  <a:lnTo>
                    <a:pt x="405" y="262"/>
                  </a:lnTo>
                  <a:lnTo>
                    <a:pt x="397" y="268"/>
                  </a:lnTo>
                  <a:lnTo>
                    <a:pt x="388" y="274"/>
                  </a:lnTo>
                  <a:lnTo>
                    <a:pt x="380" y="279"/>
                  </a:lnTo>
                  <a:lnTo>
                    <a:pt x="371" y="283"/>
                  </a:lnTo>
                  <a:lnTo>
                    <a:pt x="363" y="289"/>
                  </a:lnTo>
                  <a:lnTo>
                    <a:pt x="354" y="294"/>
                  </a:lnTo>
                  <a:lnTo>
                    <a:pt x="346" y="302"/>
                  </a:lnTo>
                  <a:lnTo>
                    <a:pt x="337" y="308"/>
                  </a:lnTo>
                  <a:lnTo>
                    <a:pt x="327" y="313"/>
                  </a:lnTo>
                  <a:lnTo>
                    <a:pt x="318" y="319"/>
                  </a:lnTo>
                  <a:lnTo>
                    <a:pt x="310" y="329"/>
                  </a:lnTo>
                  <a:lnTo>
                    <a:pt x="300" y="334"/>
                  </a:lnTo>
                  <a:lnTo>
                    <a:pt x="291" y="342"/>
                  </a:lnTo>
                  <a:lnTo>
                    <a:pt x="283" y="348"/>
                  </a:lnTo>
                  <a:lnTo>
                    <a:pt x="276" y="355"/>
                  </a:lnTo>
                  <a:lnTo>
                    <a:pt x="264" y="363"/>
                  </a:lnTo>
                  <a:lnTo>
                    <a:pt x="257" y="370"/>
                  </a:lnTo>
                  <a:lnTo>
                    <a:pt x="247" y="378"/>
                  </a:lnTo>
                  <a:lnTo>
                    <a:pt x="240" y="386"/>
                  </a:lnTo>
                  <a:lnTo>
                    <a:pt x="230" y="393"/>
                  </a:lnTo>
                  <a:lnTo>
                    <a:pt x="222" y="401"/>
                  </a:lnTo>
                  <a:lnTo>
                    <a:pt x="215" y="408"/>
                  </a:lnTo>
                  <a:lnTo>
                    <a:pt x="205" y="418"/>
                  </a:lnTo>
                  <a:lnTo>
                    <a:pt x="198" y="426"/>
                  </a:lnTo>
                  <a:lnTo>
                    <a:pt x="190" y="433"/>
                  </a:lnTo>
                  <a:lnTo>
                    <a:pt x="183" y="443"/>
                  </a:lnTo>
                  <a:lnTo>
                    <a:pt x="175" y="452"/>
                  </a:lnTo>
                  <a:lnTo>
                    <a:pt x="167" y="460"/>
                  </a:lnTo>
                  <a:lnTo>
                    <a:pt x="160" y="469"/>
                  </a:lnTo>
                  <a:lnTo>
                    <a:pt x="152" y="479"/>
                  </a:lnTo>
                  <a:lnTo>
                    <a:pt x="146" y="490"/>
                  </a:lnTo>
                  <a:lnTo>
                    <a:pt x="139" y="498"/>
                  </a:lnTo>
                  <a:lnTo>
                    <a:pt x="131" y="507"/>
                  </a:lnTo>
                  <a:lnTo>
                    <a:pt x="124" y="517"/>
                  </a:lnTo>
                  <a:lnTo>
                    <a:pt x="120" y="526"/>
                  </a:lnTo>
                  <a:lnTo>
                    <a:pt x="112" y="536"/>
                  </a:lnTo>
                  <a:lnTo>
                    <a:pt x="106" y="545"/>
                  </a:lnTo>
                  <a:lnTo>
                    <a:pt x="101" y="557"/>
                  </a:lnTo>
                  <a:lnTo>
                    <a:pt x="95" y="566"/>
                  </a:lnTo>
                  <a:lnTo>
                    <a:pt x="89" y="576"/>
                  </a:lnTo>
                  <a:lnTo>
                    <a:pt x="84" y="587"/>
                  </a:lnTo>
                  <a:lnTo>
                    <a:pt x="78" y="599"/>
                  </a:lnTo>
                  <a:lnTo>
                    <a:pt x="74" y="608"/>
                  </a:lnTo>
                  <a:lnTo>
                    <a:pt x="68" y="619"/>
                  </a:lnTo>
                  <a:lnTo>
                    <a:pt x="63" y="631"/>
                  </a:lnTo>
                  <a:lnTo>
                    <a:pt x="59" y="640"/>
                  </a:lnTo>
                  <a:lnTo>
                    <a:pt x="55" y="652"/>
                  </a:lnTo>
                  <a:lnTo>
                    <a:pt x="49" y="663"/>
                  </a:lnTo>
                  <a:lnTo>
                    <a:pt x="47" y="675"/>
                  </a:lnTo>
                  <a:lnTo>
                    <a:pt x="42" y="686"/>
                  </a:lnTo>
                  <a:lnTo>
                    <a:pt x="40" y="697"/>
                  </a:lnTo>
                  <a:lnTo>
                    <a:pt x="36" y="707"/>
                  </a:lnTo>
                  <a:lnTo>
                    <a:pt x="32" y="718"/>
                  </a:lnTo>
                  <a:lnTo>
                    <a:pt x="28" y="730"/>
                  </a:lnTo>
                  <a:lnTo>
                    <a:pt x="27" y="741"/>
                  </a:lnTo>
                  <a:lnTo>
                    <a:pt x="23" y="752"/>
                  </a:lnTo>
                  <a:lnTo>
                    <a:pt x="21" y="764"/>
                  </a:lnTo>
                  <a:lnTo>
                    <a:pt x="17" y="775"/>
                  </a:lnTo>
                  <a:lnTo>
                    <a:pt x="15" y="789"/>
                  </a:lnTo>
                  <a:lnTo>
                    <a:pt x="13" y="800"/>
                  </a:lnTo>
                  <a:lnTo>
                    <a:pt x="11" y="811"/>
                  </a:lnTo>
                  <a:lnTo>
                    <a:pt x="9" y="823"/>
                  </a:lnTo>
                  <a:lnTo>
                    <a:pt x="9" y="836"/>
                  </a:lnTo>
                  <a:lnTo>
                    <a:pt x="6" y="847"/>
                  </a:lnTo>
                  <a:lnTo>
                    <a:pt x="6" y="861"/>
                  </a:lnTo>
                  <a:lnTo>
                    <a:pt x="4" y="872"/>
                  </a:lnTo>
                  <a:lnTo>
                    <a:pt x="2" y="884"/>
                  </a:lnTo>
                  <a:lnTo>
                    <a:pt x="2" y="895"/>
                  </a:lnTo>
                  <a:lnTo>
                    <a:pt x="0" y="908"/>
                  </a:lnTo>
                  <a:lnTo>
                    <a:pt x="0" y="920"/>
                  </a:lnTo>
                  <a:lnTo>
                    <a:pt x="0" y="931"/>
                  </a:lnTo>
                  <a:lnTo>
                    <a:pt x="0" y="943"/>
                  </a:lnTo>
                  <a:lnTo>
                    <a:pt x="0" y="956"/>
                  </a:lnTo>
                  <a:lnTo>
                    <a:pt x="0" y="967"/>
                  </a:lnTo>
                  <a:lnTo>
                    <a:pt x="0" y="981"/>
                  </a:lnTo>
                  <a:lnTo>
                    <a:pt x="0" y="992"/>
                  </a:lnTo>
                  <a:lnTo>
                    <a:pt x="0" y="1003"/>
                  </a:lnTo>
                  <a:lnTo>
                    <a:pt x="0" y="1015"/>
                  </a:lnTo>
                  <a:lnTo>
                    <a:pt x="2" y="1028"/>
                  </a:lnTo>
                  <a:lnTo>
                    <a:pt x="2" y="1039"/>
                  </a:lnTo>
                  <a:lnTo>
                    <a:pt x="4" y="1053"/>
                  </a:lnTo>
                  <a:lnTo>
                    <a:pt x="4" y="1064"/>
                  </a:lnTo>
                  <a:lnTo>
                    <a:pt x="8" y="1076"/>
                  </a:lnTo>
                  <a:lnTo>
                    <a:pt x="8" y="1087"/>
                  </a:lnTo>
                  <a:lnTo>
                    <a:pt x="9" y="1100"/>
                  </a:lnTo>
                  <a:lnTo>
                    <a:pt x="11" y="1112"/>
                  </a:lnTo>
                  <a:lnTo>
                    <a:pt x="13" y="1123"/>
                  </a:lnTo>
                  <a:lnTo>
                    <a:pt x="15" y="1134"/>
                  </a:lnTo>
                  <a:lnTo>
                    <a:pt x="17" y="1146"/>
                  </a:lnTo>
                  <a:lnTo>
                    <a:pt x="21" y="1157"/>
                  </a:lnTo>
                  <a:lnTo>
                    <a:pt x="23" y="1171"/>
                  </a:lnTo>
                  <a:lnTo>
                    <a:pt x="25" y="1182"/>
                  </a:lnTo>
                  <a:lnTo>
                    <a:pt x="28" y="1193"/>
                  </a:lnTo>
                  <a:lnTo>
                    <a:pt x="32" y="1205"/>
                  </a:lnTo>
                  <a:lnTo>
                    <a:pt x="36" y="1216"/>
                  </a:lnTo>
                  <a:lnTo>
                    <a:pt x="38" y="1228"/>
                  </a:lnTo>
                  <a:lnTo>
                    <a:pt x="40" y="1239"/>
                  </a:lnTo>
                  <a:lnTo>
                    <a:pt x="44" y="1250"/>
                  </a:lnTo>
                  <a:lnTo>
                    <a:pt x="49" y="1262"/>
                  </a:lnTo>
                  <a:lnTo>
                    <a:pt x="51" y="1271"/>
                  </a:lnTo>
                  <a:lnTo>
                    <a:pt x="55" y="1283"/>
                  </a:lnTo>
                  <a:lnTo>
                    <a:pt x="59" y="1292"/>
                  </a:lnTo>
                  <a:lnTo>
                    <a:pt x="65" y="1304"/>
                  </a:lnTo>
                  <a:lnTo>
                    <a:pt x="68" y="1315"/>
                  </a:lnTo>
                  <a:lnTo>
                    <a:pt x="72" y="1324"/>
                  </a:lnTo>
                  <a:lnTo>
                    <a:pt x="78" y="1336"/>
                  </a:lnTo>
                  <a:lnTo>
                    <a:pt x="84" y="1345"/>
                  </a:lnTo>
                  <a:lnTo>
                    <a:pt x="87" y="1355"/>
                  </a:lnTo>
                  <a:lnTo>
                    <a:pt x="93" y="1366"/>
                  </a:lnTo>
                  <a:lnTo>
                    <a:pt x="97" y="1376"/>
                  </a:lnTo>
                  <a:lnTo>
                    <a:pt x="105" y="1387"/>
                  </a:lnTo>
                  <a:lnTo>
                    <a:pt x="108" y="1395"/>
                  </a:lnTo>
                  <a:lnTo>
                    <a:pt x="114" y="1406"/>
                  </a:lnTo>
                  <a:lnTo>
                    <a:pt x="120" y="1414"/>
                  </a:lnTo>
                  <a:lnTo>
                    <a:pt x="125" y="1425"/>
                  </a:lnTo>
                  <a:lnTo>
                    <a:pt x="131" y="1435"/>
                  </a:lnTo>
                  <a:lnTo>
                    <a:pt x="139" y="1444"/>
                  </a:lnTo>
                  <a:lnTo>
                    <a:pt x="144" y="1452"/>
                  </a:lnTo>
                  <a:lnTo>
                    <a:pt x="152" y="1461"/>
                  </a:lnTo>
                  <a:lnTo>
                    <a:pt x="158" y="1471"/>
                  </a:lnTo>
                  <a:lnTo>
                    <a:pt x="163" y="1480"/>
                  </a:lnTo>
                  <a:lnTo>
                    <a:pt x="169" y="1488"/>
                  </a:lnTo>
                  <a:lnTo>
                    <a:pt x="179" y="1497"/>
                  </a:lnTo>
                  <a:lnTo>
                    <a:pt x="184" y="1505"/>
                  </a:lnTo>
                  <a:lnTo>
                    <a:pt x="192" y="1515"/>
                  </a:lnTo>
                  <a:lnTo>
                    <a:pt x="200" y="1522"/>
                  </a:lnTo>
                  <a:lnTo>
                    <a:pt x="207" y="1532"/>
                  </a:lnTo>
                  <a:lnTo>
                    <a:pt x="215" y="1539"/>
                  </a:lnTo>
                  <a:lnTo>
                    <a:pt x="221" y="1547"/>
                  </a:lnTo>
                  <a:lnTo>
                    <a:pt x="228" y="1554"/>
                  </a:lnTo>
                  <a:lnTo>
                    <a:pt x="238" y="1562"/>
                  </a:lnTo>
                  <a:lnTo>
                    <a:pt x="243" y="1570"/>
                  </a:lnTo>
                  <a:lnTo>
                    <a:pt x="253" y="1577"/>
                  </a:lnTo>
                  <a:lnTo>
                    <a:pt x="260" y="1583"/>
                  </a:lnTo>
                  <a:lnTo>
                    <a:pt x="270" y="1592"/>
                  </a:lnTo>
                  <a:lnTo>
                    <a:pt x="278" y="1598"/>
                  </a:lnTo>
                  <a:lnTo>
                    <a:pt x="285" y="1606"/>
                  </a:lnTo>
                  <a:lnTo>
                    <a:pt x="295" y="1611"/>
                  </a:lnTo>
                  <a:lnTo>
                    <a:pt x="302" y="1619"/>
                  </a:lnTo>
                  <a:lnTo>
                    <a:pt x="312" y="1625"/>
                  </a:lnTo>
                  <a:lnTo>
                    <a:pt x="321" y="1632"/>
                  </a:lnTo>
                  <a:lnTo>
                    <a:pt x="331" y="1636"/>
                  </a:lnTo>
                  <a:lnTo>
                    <a:pt x="340" y="1644"/>
                  </a:lnTo>
                  <a:lnTo>
                    <a:pt x="350" y="1649"/>
                  </a:lnTo>
                  <a:lnTo>
                    <a:pt x="359" y="1655"/>
                  </a:lnTo>
                  <a:lnTo>
                    <a:pt x="367" y="1659"/>
                  </a:lnTo>
                  <a:lnTo>
                    <a:pt x="376" y="1667"/>
                  </a:lnTo>
                  <a:lnTo>
                    <a:pt x="386" y="1670"/>
                  </a:lnTo>
                  <a:lnTo>
                    <a:pt x="397" y="1676"/>
                  </a:lnTo>
                  <a:lnTo>
                    <a:pt x="407" y="1680"/>
                  </a:lnTo>
                  <a:lnTo>
                    <a:pt x="416" y="1686"/>
                  </a:lnTo>
                  <a:lnTo>
                    <a:pt x="426" y="1689"/>
                  </a:lnTo>
                  <a:lnTo>
                    <a:pt x="437" y="1695"/>
                  </a:lnTo>
                  <a:lnTo>
                    <a:pt x="447" y="1699"/>
                  </a:lnTo>
                  <a:lnTo>
                    <a:pt x="458" y="1705"/>
                  </a:lnTo>
                  <a:lnTo>
                    <a:pt x="470" y="1706"/>
                  </a:lnTo>
                  <a:lnTo>
                    <a:pt x="479" y="1710"/>
                  </a:lnTo>
                  <a:lnTo>
                    <a:pt x="491" y="1714"/>
                  </a:lnTo>
                  <a:lnTo>
                    <a:pt x="502" y="1718"/>
                  </a:lnTo>
                  <a:lnTo>
                    <a:pt x="513" y="1722"/>
                  </a:lnTo>
                  <a:lnTo>
                    <a:pt x="523" y="1724"/>
                  </a:lnTo>
                  <a:lnTo>
                    <a:pt x="534" y="1727"/>
                  </a:lnTo>
                  <a:lnTo>
                    <a:pt x="546" y="1729"/>
                  </a:lnTo>
                  <a:lnTo>
                    <a:pt x="557" y="1731"/>
                  </a:lnTo>
                  <a:lnTo>
                    <a:pt x="569" y="1733"/>
                  </a:lnTo>
                  <a:lnTo>
                    <a:pt x="580" y="1735"/>
                  </a:lnTo>
                  <a:lnTo>
                    <a:pt x="591" y="1739"/>
                  </a:lnTo>
                  <a:lnTo>
                    <a:pt x="603" y="1739"/>
                  </a:lnTo>
                  <a:lnTo>
                    <a:pt x="616" y="1741"/>
                  </a:lnTo>
                  <a:lnTo>
                    <a:pt x="627" y="1743"/>
                  </a:lnTo>
                  <a:lnTo>
                    <a:pt x="639" y="1744"/>
                  </a:lnTo>
                  <a:lnTo>
                    <a:pt x="650" y="1744"/>
                  </a:lnTo>
                  <a:lnTo>
                    <a:pt x="664" y="1746"/>
                  </a:lnTo>
                  <a:lnTo>
                    <a:pt x="675" y="1746"/>
                  </a:lnTo>
                  <a:lnTo>
                    <a:pt x="686" y="1748"/>
                  </a:lnTo>
                  <a:lnTo>
                    <a:pt x="700" y="1748"/>
                  </a:lnTo>
                  <a:lnTo>
                    <a:pt x="711" y="1748"/>
                  </a:lnTo>
                  <a:lnTo>
                    <a:pt x="724" y="1748"/>
                  </a:lnTo>
                  <a:lnTo>
                    <a:pt x="736" y="1748"/>
                  </a:lnTo>
                  <a:lnTo>
                    <a:pt x="749" y="1748"/>
                  </a:lnTo>
                  <a:lnTo>
                    <a:pt x="761" y="1748"/>
                  </a:lnTo>
                  <a:lnTo>
                    <a:pt x="774" y="1748"/>
                  </a:lnTo>
                  <a:lnTo>
                    <a:pt x="785" y="1748"/>
                  </a:lnTo>
                  <a:lnTo>
                    <a:pt x="799" y="1746"/>
                  </a:lnTo>
                  <a:lnTo>
                    <a:pt x="810" y="1746"/>
                  </a:lnTo>
                  <a:lnTo>
                    <a:pt x="823" y="1744"/>
                  </a:lnTo>
                  <a:lnTo>
                    <a:pt x="837" y="1744"/>
                  </a:lnTo>
                  <a:lnTo>
                    <a:pt x="848" y="1743"/>
                  </a:lnTo>
                  <a:lnTo>
                    <a:pt x="861" y="1741"/>
                  </a:lnTo>
                  <a:lnTo>
                    <a:pt x="873" y="1741"/>
                  </a:lnTo>
                  <a:lnTo>
                    <a:pt x="886" y="1739"/>
                  </a:lnTo>
                  <a:lnTo>
                    <a:pt x="899" y="1737"/>
                  </a:lnTo>
                  <a:lnTo>
                    <a:pt x="911" y="1735"/>
                  </a:lnTo>
                  <a:lnTo>
                    <a:pt x="924" y="1731"/>
                  </a:lnTo>
                  <a:lnTo>
                    <a:pt x="937" y="1729"/>
                  </a:lnTo>
                  <a:lnTo>
                    <a:pt x="949" y="1727"/>
                  </a:lnTo>
                  <a:lnTo>
                    <a:pt x="962" y="1725"/>
                  </a:lnTo>
                  <a:lnTo>
                    <a:pt x="974" y="1722"/>
                  </a:lnTo>
                  <a:lnTo>
                    <a:pt x="987" y="1720"/>
                  </a:lnTo>
                  <a:lnTo>
                    <a:pt x="1000" y="1716"/>
                  </a:lnTo>
                  <a:lnTo>
                    <a:pt x="1012" y="1714"/>
                  </a:lnTo>
                  <a:lnTo>
                    <a:pt x="1025" y="1712"/>
                  </a:lnTo>
                  <a:lnTo>
                    <a:pt x="1038" y="1708"/>
                  </a:lnTo>
                  <a:lnTo>
                    <a:pt x="1050" y="1705"/>
                  </a:lnTo>
                  <a:lnTo>
                    <a:pt x="1061" y="1703"/>
                  </a:lnTo>
                  <a:lnTo>
                    <a:pt x="1074" y="1699"/>
                  </a:lnTo>
                  <a:lnTo>
                    <a:pt x="1088" y="1697"/>
                  </a:lnTo>
                  <a:lnTo>
                    <a:pt x="1099" y="1693"/>
                  </a:lnTo>
                  <a:lnTo>
                    <a:pt x="1110" y="1689"/>
                  </a:lnTo>
                  <a:lnTo>
                    <a:pt x="1124" y="1686"/>
                  </a:lnTo>
                  <a:lnTo>
                    <a:pt x="1135" y="1682"/>
                  </a:lnTo>
                  <a:lnTo>
                    <a:pt x="1147" y="1678"/>
                  </a:lnTo>
                  <a:lnTo>
                    <a:pt x="1160" y="1674"/>
                  </a:lnTo>
                  <a:lnTo>
                    <a:pt x="1171" y="1668"/>
                  </a:lnTo>
                  <a:lnTo>
                    <a:pt x="1185" y="1667"/>
                  </a:lnTo>
                  <a:lnTo>
                    <a:pt x="1196" y="1661"/>
                  </a:lnTo>
                  <a:lnTo>
                    <a:pt x="1207" y="1657"/>
                  </a:lnTo>
                  <a:lnTo>
                    <a:pt x="1219" y="1653"/>
                  </a:lnTo>
                  <a:lnTo>
                    <a:pt x="1232" y="1648"/>
                  </a:lnTo>
                  <a:lnTo>
                    <a:pt x="1244" y="1644"/>
                  </a:lnTo>
                  <a:lnTo>
                    <a:pt x="1255" y="1640"/>
                  </a:lnTo>
                  <a:lnTo>
                    <a:pt x="1266" y="1634"/>
                  </a:lnTo>
                  <a:lnTo>
                    <a:pt x="1280" y="1630"/>
                  </a:lnTo>
                  <a:lnTo>
                    <a:pt x="1291" y="1625"/>
                  </a:lnTo>
                  <a:lnTo>
                    <a:pt x="1303" y="1619"/>
                  </a:lnTo>
                  <a:lnTo>
                    <a:pt x="1312" y="1615"/>
                  </a:lnTo>
                  <a:lnTo>
                    <a:pt x="1323" y="1610"/>
                  </a:lnTo>
                  <a:lnTo>
                    <a:pt x="1335" y="1606"/>
                  </a:lnTo>
                  <a:lnTo>
                    <a:pt x="1346" y="1600"/>
                  </a:lnTo>
                  <a:lnTo>
                    <a:pt x="1356" y="1594"/>
                  </a:lnTo>
                  <a:lnTo>
                    <a:pt x="1367" y="1591"/>
                  </a:lnTo>
                  <a:lnTo>
                    <a:pt x="1379" y="1583"/>
                  </a:lnTo>
                  <a:lnTo>
                    <a:pt x="1388" y="1579"/>
                  </a:lnTo>
                  <a:lnTo>
                    <a:pt x="1400" y="1573"/>
                  </a:lnTo>
                  <a:lnTo>
                    <a:pt x="1411" y="1568"/>
                  </a:lnTo>
                  <a:lnTo>
                    <a:pt x="1420" y="1562"/>
                  </a:lnTo>
                  <a:lnTo>
                    <a:pt x="1430" y="1556"/>
                  </a:lnTo>
                  <a:lnTo>
                    <a:pt x="1441" y="1551"/>
                  </a:lnTo>
                  <a:lnTo>
                    <a:pt x="1451" y="1547"/>
                  </a:lnTo>
                  <a:lnTo>
                    <a:pt x="1460" y="1539"/>
                  </a:lnTo>
                  <a:lnTo>
                    <a:pt x="1472" y="1534"/>
                  </a:lnTo>
                  <a:lnTo>
                    <a:pt x="1479" y="1528"/>
                  </a:lnTo>
                  <a:lnTo>
                    <a:pt x="1491" y="1520"/>
                  </a:lnTo>
                  <a:lnTo>
                    <a:pt x="1498" y="1515"/>
                  </a:lnTo>
                  <a:lnTo>
                    <a:pt x="1508" y="1509"/>
                  </a:lnTo>
                  <a:lnTo>
                    <a:pt x="1519" y="1503"/>
                  </a:lnTo>
                  <a:lnTo>
                    <a:pt x="1529" y="1497"/>
                  </a:lnTo>
                  <a:lnTo>
                    <a:pt x="1536" y="1490"/>
                  </a:lnTo>
                  <a:lnTo>
                    <a:pt x="1546" y="1484"/>
                  </a:lnTo>
                  <a:lnTo>
                    <a:pt x="1555" y="1477"/>
                  </a:lnTo>
                  <a:lnTo>
                    <a:pt x="1565" y="1471"/>
                  </a:lnTo>
                  <a:lnTo>
                    <a:pt x="1573" y="1463"/>
                  </a:lnTo>
                  <a:lnTo>
                    <a:pt x="1582" y="1458"/>
                  </a:lnTo>
                  <a:lnTo>
                    <a:pt x="1590" y="1452"/>
                  </a:lnTo>
                  <a:lnTo>
                    <a:pt x="1599" y="1446"/>
                  </a:lnTo>
                  <a:lnTo>
                    <a:pt x="1607" y="1437"/>
                  </a:lnTo>
                  <a:lnTo>
                    <a:pt x="1616" y="1431"/>
                  </a:lnTo>
                  <a:lnTo>
                    <a:pt x="1624" y="1423"/>
                  </a:lnTo>
                  <a:lnTo>
                    <a:pt x="1632" y="1418"/>
                  </a:lnTo>
                  <a:lnTo>
                    <a:pt x="1641" y="1410"/>
                  </a:lnTo>
                  <a:lnTo>
                    <a:pt x="1649" y="1402"/>
                  </a:lnTo>
                  <a:lnTo>
                    <a:pt x="1656" y="1395"/>
                  </a:lnTo>
                  <a:lnTo>
                    <a:pt x="1664" y="1389"/>
                  </a:lnTo>
                  <a:lnTo>
                    <a:pt x="1671" y="1382"/>
                  </a:lnTo>
                  <a:lnTo>
                    <a:pt x="1679" y="1374"/>
                  </a:lnTo>
                  <a:lnTo>
                    <a:pt x="1687" y="1366"/>
                  </a:lnTo>
                  <a:lnTo>
                    <a:pt x="1694" y="1361"/>
                  </a:lnTo>
                  <a:lnTo>
                    <a:pt x="1702" y="1351"/>
                  </a:lnTo>
                  <a:lnTo>
                    <a:pt x="1708" y="1345"/>
                  </a:lnTo>
                  <a:lnTo>
                    <a:pt x="1715" y="1338"/>
                  </a:lnTo>
                  <a:lnTo>
                    <a:pt x="1723" y="1330"/>
                  </a:lnTo>
                  <a:lnTo>
                    <a:pt x="1729" y="1323"/>
                  </a:lnTo>
                  <a:lnTo>
                    <a:pt x="1736" y="1315"/>
                  </a:lnTo>
                  <a:lnTo>
                    <a:pt x="1742" y="1305"/>
                  </a:lnTo>
                  <a:lnTo>
                    <a:pt x="1749" y="1298"/>
                  </a:lnTo>
                  <a:lnTo>
                    <a:pt x="1755" y="1290"/>
                  </a:lnTo>
                  <a:lnTo>
                    <a:pt x="1761" y="1283"/>
                  </a:lnTo>
                  <a:lnTo>
                    <a:pt x="1768" y="1275"/>
                  </a:lnTo>
                  <a:lnTo>
                    <a:pt x="1774" y="1266"/>
                  </a:lnTo>
                  <a:lnTo>
                    <a:pt x="1780" y="1258"/>
                  </a:lnTo>
                  <a:lnTo>
                    <a:pt x="1786" y="1250"/>
                  </a:lnTo>
                  <a:lnTo>
                    <a:pt x="1793" y="1241"/>
                  </a:lnTo>
                  <a:lnTo>
                    <a:pt x="1799" y="1233"/>
                  </a:lnTo>
                  <a:lnTo>
                    <a:pt x="1805" y="1226"/>
                  </a:lnTo>
                  <a:lnTo>
                    <a:pt x="1810" y="1216"/>
                  </a:lnTo>
                  <a:lnTo>
                    <a:pt x="1816" y="1209"/>
                  </a:lnTo>
                  <a:lnTo>
                    <a:pt x="1822" y="1201"/>
                  </a:lnTo>
                  <a:lnTo>
                    <a:pt x="1826" y="1190"/>
                  </a:lnTo>
                  <a:lnTo>
                    <a:pt x="1831" y="1182"/>
                  </a:lnTo>
                  <a:lnTo>
                    <a:pt x="1835" y="1172"/>
                  </a:lnTo>
                  <a:lnTo>
                    <a:pt x="1841" y="1165"/>
                  </a:lnTo>
                  <a:lnTo>
                    <a:pt x="1845" y="1155"/>
                  </a:lnTo>
                  <a:lnTo>
                    <a:pt x="1848" y="1148"/>
                  </a:lnTo>
                  <a:lnTo>
                    <a:pt x="1854" y="1138"/>
                  </a:lnTo>
                  <a:lnTo>
                    <a:pt x="1860" y="1131"/>
                  </a:lnTo>
                  <a:lnTo>
                    <a:pt x="1862" y="1119"/>
                  </a:lnTo>
                  <a:lnTo>
                    <a:pt x="1867" y="1112"/>
                  </a:lnTo>
                  <a:lnTo>
                    <a:pt x="1871" y="1102"/>
                  </a:lnTo>
                  <a:lnTo>
                    <a:pt x="1875" y="1093"/>
                  </a:lnTo>
                  <a:lnTo>
                    <a:pt x="1879" y="1083"/>
                  </a:lnTo>
                  <a:lnTo>
                    <a:pt x="1883" y="1074"/>
                  </a:lnTo>
                  <a:lnTo>
                    <a:pt x="1886" y="1066"/>
                  </a:lnTo>
                  <a:lnTo>
                    <a:pt x="1890" y="1057"/>
                  </a:lnTo>
                  <a:lnTo>
                    <a:pt x="1894" y="1047"/>
                  </a:lnTo>
                  <a:lnTo>
                    <a:pt x="1896" y="1038"/>
                  </a:lnTo>
                  <a:lnTo>
                    <a:pt x="1900" y="1028"/>
                  </a:lnTo>
                  <a:lnTo>
                    <a:pt x="1903" y="1019"/>
                  </a:lnTo>
                  <a:lnTo>
                    <a:pt x="1905" y="1009"/>
                  </a:lnTo>
                  <a:lnTo>
                    <a:pt x="1907" y="1000"/>
                  </a:lnTo>
                  <a:lnTo>
                    <a:pt x="1911" y="990"/>
                  </a:lnTo>
                  <a:lnTo>
                    <a:pt x="1915" y="982"/>
                  </a:lnTo>
                  <a:lnTo>
                    <a:pt x="1917" y="971"/>
                  </a:lnTo>
                  <a:lnTo>
                    <a:pt x="1919" y="962"/>
                  </a:lnTo>
                  <a:lnTo>
                    <a:pt x="1919" y="952"/>
                  </a:lnTo>
                  <a:lnTo>
                    <a:pt x="1922" y="944"/>
                  </a:lnTo>
                  <a:lnTo>
                    <a:pt x="1924" y="933"/>
                  </a:lnTo>
                  <a:lnTo>
                    <a:pt x="1926" y="924"/>
                  </a:lnTo>
                  <a:lnTo>
                    <a:pt x="1928" y="914"/>
                  </a:lnTo>
                  <a:lnTo>
                    <a:pt x="1930" y="906"/>
                  </a:lnTo>
                  <a:lnTo>
                    <a:pt x="1932" y="895"/>
                  </a:lnTo>
                  <a:lnTo>
                    <a:pt x="1932" y="885"/>
                  </a:lnTo>
                  <a:lnTo>
                    <a:pt x="1932" y="876"/>
                  </a:lnTo>
                  <a:lnTo>
                    <a:pt x="1934" y="866"/>
                  </a:lnTo>
                  <a:lnTo>
                    <a:pt x="1934" y="855"/>
                  </a:lnTo>
                  <a:lnTo>
                    <a:pt x="1936" y="846"/>
                  </a:lnTo>
                  <a:lnTo>
                    <a:pt x="1936" y="836"/>
                  </a:lnTo>
                  <a:lnTo>
                    <a:pt x="1938" y="827"/>
                  </a:lnTo>
                  <a:lnTo>
                    <a:pt x="1938" y="817"/>
                  </a:lnTo>
                  <a:lnTo>
                    <a:pt x="1938" y="808"/>
                  </a:lnTo>
                  <a:lnTo>
                    <a:pt x="1938" y="798"/>
                  </a:lnTo>
                  <a:lnTo>
                    <a:pt x="1940" y="789"/>
                  </a:lnTo>
                  <a:lnTo>
                    <a:pt x="1940" y="779"/>
                  </a:lnTo>
                  <a:lnTo>
                    <a:pt x="1940" y="770"/>
                  </a:lnTo>
                  <a:lnTo>
                    <a:pt x="1940" y="760"/>
                  </a:lnTo>
                  <a:lnTo>
                    <a:pt x="1940" y="751"/>
                  </a:lnTo>
                  <a:lnTo>
                    <a:pt x="1938" y="739"/>
                  </a:lnTo>
                  <a:lnTo>
                    <a:pt x="1938" y="732"/>
                  </a:lnTo>
                  <a:lnTo>
                    <a:pt x="1936" y="720"/>
                  </a:lnTo>
                  <a:lnTo>
                    <a:pt x="1936" y="713"/>
                  </a:lnTo>
                  <a:lnTo>
                    <a:pt x="1934" y="701"/>
                  </a:lnTo>
                  <a:lnTo>
                    <a:pt x="1932" y="692"/>
                  </a:lnTo>
                  <a:lnTo>
                    <a:pt x="1932" y="682"/>
                  </a:lnTo>
                  <a:lnTo>
                    <a:pt x="1932" y="675"/>
                  </a:lnTo>
                  <a:lnTo>
                    <a:pt x="1930" y="663"/>
                  </a:lnTo>
                  <a:lnTo>
                    <a:pt x="1928" y="656"/>
                  </a:lnTo>
                  <a:lnTo>
                    <a:pt x="1926" y="646"/>
                  </a:lnTo>
                  <a:lnTo>
                    <a:pt x="1924" y="637"/>
                  </a:lnTo>
                  <a:lnTo>
                    <a:pt x="1921" y="627"/>
                  </a:lnTo>
                  <a:lnTo>
                    <a:pt x="1919" y="618"/>
                  </a:lnTo>
                  <a:lnTo>
                    <a:pt x="1919" y="608"/>
                  </a:lnTo>
                  <a:lnTo>
                    <a:pt x="1917" y="600"/>
                  </a:lnTo>
                  <a:lnTo>
                    <a:pt x="1913" y="591"/>
                  </a:lnTo>
                  <a:lnTo>
                    <a:pt x="1909" y="581"/>
                  </a:lnTo>
                  <a:lnTo>
                    <a:pt x="1907" y="572"/>
                  </a:lnTo>
                  <a:lnTo>
                    <a:pt x="1905" y="564"/>
                  </a:lnTo>
                  <a:lnTo>
                    <a:pt x="1902" y="553"/>
                  </a:lnTo>
                  <a:lnTo>
                    <a:pt x="1898" y="545"/>
                  </a:lnTo>
                  <a:lnTo>
                    <a:pt x="1894" y="536"/>
                  </a:lnTo>
                  <a:lnTo>
                    <a:pt x="1892" y="528"/>
                  </a:lnTo>
                  <a:lnTo>
                    <a:pt x="1886" y="517"/>
                  </a:lnTo>
                  <a:lnTo>
                    <a:pt x="1883" y="509"/>
                  </a:lnTo>
                  <a:lnTo>
                    <a:pt x="1881" y="500"/>
                  </a:lnTo>
                  <a:lnTo>
                    <a:pt x="1877" y="492"/>
                  </a:lnTo>
                  <a:lnTo>
                    <a:pt x="1871" y="483"/>
                  </a:lnTo>
                  <a:lnTo>
                    <a:pt x="1869" y="475"/>
                  </a:lnTo>
                  <a:lnTo>
                    <a:pt x="1864" y="466"/>
                  </a:lnTo>
                  <a:lnTo>
                    <a:pt x="1860" y="458"/>
                  </a:lnTo>
                  <a:lnTo>
                    <a:pt x="1856" y="448"/>
                  </a:lnTo>
                  <a:lnTo>
                    <a:pt x="1850" y="441"/>
                  </a:lnTo>
                  <a:lnTo>
                    <a:pt x="1845" y="431"/>
                  </a:lnTo>
                  <a:lnTo>
                    <a:pt x="1841" y="424"/>
                  </a:lnTo>
                  <a:lnTo>
                    <a:pt x="1835" y="416"/>
                  </a:lnTo>
                  <a:lnTo>
                    <a:pt x="1831" y="407"/>
                  </a:lnTo>
                  <a:lnTo>
                    <a:pt x="1826" y="399"/>
                  </a:lnTo>
                  <a:lnTo>
                    <a:pt x="1822" y="391"/>
                  </a:lnTo>
                  <a:lnTo>
                    <a:pt x="1816" y="382"/>
                  </a:lnTo>
                  <a:lnTo>
                    <a:pt x="1810" y="374"/>
                  </a:lnTo>
                  <a:lnTo>
                    <a:pt x="1806" y="367"/>
                  </a:lnTo>
                  <a:lnTo>
                    <a:pt x="1801" y="359"/>
                  </a:lnTo>
                  <a:lnTo>
                    <a:pt x="1795" y="351"/>
                  </a:lnTo>
                  <a:lnTo>
                    <a:pt x="1789" y="344"/>
                  </a:lnTo>
                  <a:lnTo>
                    <a:pt x="1784" y="336"/>
                  </a:lnTo>
                  <a:lnTo>
                    <a:pt x="1778" y="329"/>
                  </a:lnTo>
                  <a:lnTo>
                    <a:pt x="1772" y="321"/>
                  </a:lnTo>
                  <a:lnTo>
                    <a:pt x="1767" y="313"/>
                  </a:lnTo>
                  <a:lnTo>
                    <a:pt x="1761" y="306"/>
                  </a:lnTo>
                  <a:lnTo>
                    <a:pt x="1753" y="298"/>
                  </a:lnTo>
                  <a:lnTo>
                    <a:pt x="1748" y="291"/>
                  </a:lnTo>
                  <a:lnTo>
                    <a:pt x="1742" y="283"/>
                  </a:lnTo>
                  <a:lnTo>
                    <a:pt x="1736" y="277"/>
                  </a:lnTo>
                  <a:lnTo>
                    <a:pt x="1730" y="270"/>
                  </a:lnTo>
                  <a:lnTo>
                    <a:pt x="1723" y="262"/>
                  </a:lnTo>
                  <a:lnTo>
                    <a:pt x="1717" y="256"/>
                  </a:lnTo>
                  <a:lnTo>
                    <a:pt x="1711" y="249"/>
                  </a:lnTo>
                  <a:lnTo>
                    <a:pt x="1704" y="243"/>
                  </a:lnTo>
                  <a:lnTo>
                    <a:pt x="1698" y="236"/>
                  </a:lnTo>
                  <a:lnTo>
                    <a:pt x="1690" y="230"/>
                  </a:lnTo>
                  <a:lnTo>
                    <a:pt x="1685" y="222"/>
                  </a:lnTo>
                  <a:lnTo>
                    <a:pt x="1679" y="217"/>
                  </a:lnTo>
                  <a:lnTo>
                    <a:pt x="1671" y="211"/>
                  </a:lnTo>
                  <a:lnTo>
                    <a:pt x="1666" y="203"/>
                  </a:lnTo>
                  <a:lnTo>
                    <a:pt x="1658" y="198"/>
                  </a:lnTo>
                  <a:lnTo>
                    <a:pt x="1652" y="192"/>
                  </a:lnTo>
                  <a:lnTo>
                    <a:pt x="1645" y="186"/>
                  </a:lnTo>
                  <a:lnTo>
                    <a:pt x="1637" y="179"/>
                  </a:lnTo>
                  <a:lnTo>
                    <a:pt x="1630" y="173"/>
                  </a:lnTo>
                  <a:lnTo>
                    <a:pt x="1624" y="169"/>
                  </a:lnTo>
                  <a:lnTo>
                    <a:pt x="1616" y="161"/>
                  </a:lnTo>
                  <a:lnTo>
                    <a:pt x="1611" y="158"/>
                  </a:lnTo>
                  <a:lnTo>
                    <a:pt x="1603" y="152"/>
                  </a:lnTo>
                  <a:lnTo>
                    <a:pt x="1597" y="146"/>
                  </a:lnTo>
                  <a:lnTo>
                    <a:pt x="1590" y="141"/>
                  </a:lnTo>
                  <a:lnTo>
                    <a:pt x="1582" y="135"/>
                  </a:lnTo>
                  <a:lnTo>
                    <a:pt x="1576" y="131"/>
                  </a:lnTo>
                  <a:lnTo>
                    <a:pt x="1569" y="125"/>
                  </a:lnTo>
                  <a:lnTo>
                    <a:pt x="1561" y="122"/>
                  </a:lnTo>
                  <a:lnTo>
                    <a:pt x="1555" y="116"/>
                  </a:lnTo>
                  <a:lnTo>
                    <a:pt x="1548" y="110"/>
                  </a:lnTo>
                  <a:lnTo>
                    <a:pt x="1540" y="106"/>
                  </a:lnTo>
                  <a:lnTo>
                    <a:pt x="1533" y="101"/>
                  </a:lnTo>
                  <a:lnTo>
                    <a:pt x="1525" y="97"/>
                  </a:lnTo>
                  <a:lnTo>
                    <a:pt x="1519" y="91"/>
                  </a:lnTo>
                  <a:lnTo>
                    <a:pt x="1512" y="87"/>
                  </a:lnTo>
                  <a:lnTo>
                    <a:pt x="1504" y="84"/>
                  </a:lnTo>
                  <a:lnTo>
                    <a:pt x="1497" y="80"/>
                  </a:lnTo>
                  <a:lnTo>
                    <a:pt x="1489" y="74"/>
                  </a:lnTo>
                  <a:lnTo>
                    <a:pt x="1483" y="72"/>
                  </a:lnTo>
                  <a:lnTo>
                    <a:pt x="1476" y="66"/>
                  </a:lnTo>
                  <a:lnTo>
                    <a:pt x="1468" y="63"/>
                  </a:lnTo>
                  <a:lnTo>
                    <a:pt x="1460" y="61"/>
                  </a:lnTo>
                  <a:lnTo>
                    <a:pt x="1455" y="57"/>
                  </a:lnTo>
                  <a:lnTo>
                    <a:pt x="1447" y="53"/>
                  </a:lnTo>
                  <a:lnTo>
                    <a:pt x="1439" y="49"/>
                  </a:lnTo>
                  <a:lnTo>
                    <a:pt x="1432" y="47"/>
                  </a:lnTo>
                  <a:lnTo>
                    <a:pt x="1424" y="44"/>
                  </a:lnTo>
                  <a:lnTo>
                    <a:pt x="1417" y="42"/>
                  </a:lnTo>
                  <a:lnTo>
                    <a:pt x="1409" y="38"/>
                  </a:lnTo>
                  <a:lnTo>
                    <a:pt x="1401" y="36"/>
                  </a:lnTo>
                  <a:lnTo>
                    <a:pt x="1394" y="34"/>
                  </a:lnTo>
                  <a:lnTo>
                    <a:pt x="1386" y="30"/>
                  </a:lnTo>
                  <a:lnTo>
                    <a:pt x="1379" y="28"/>
                  </a:lnTo>
                  <a:lnTo>
                    <a:pt x="1371" y="27"/>
                  </a:lnTo>
                  <a:lnTo>
                    <a:pt x="1363" y="23"/>
                  </a:lnTo>
                  <a:lnTo>
                    <a:pt x="1356" y="21"/>
                  </a:lnTo>
                  <a:lnTo>
                    <a:pt x="1348" y="19"/>
                  </a:lnTo>
                  <a:lnTo>
                    <a:pt x="1341" y="17"/>
                  </a:lnTo>
                  <a:lnTo>
                    <a:pt x="1333" y="15"/>
                  </a:lnTo>
                  <a:lnTo>
                    <a:pt x="1325" y="13"/>
                  </a:lnTo>
                  <a:lnTo>
                    <a:pt x="1316" y="11"/>
                  </a:lnTo>
                  <a:lnTo>
                    <a:pt x="1308" y="9"/>
                  </a:lnTo>
                  <a:lnTo>
                    <a:pt x="1301" y="9"/>
                  </a:lnTo>
                  <a:lnTo>
                    <a:pt x="1291" y="8"/>
                  </a:lnTo>
                  <a:lnTo>
                    <a:pt x="1284" y="6"/>
                  </a:lnTo>
                  <a:lnTo>
                    <a:pt x="1276" y="4"/>
                  </a:lnTo>
                  <a:lnTo>
                    <a:pt x="1268" y="4"/>
                  </a:lnTo>
                  <a:lnTo>
                    <a:pt x="1259" y="2"/>
                  </a:lnTo>
                  <a:lnTo>
                    <a:pt x="1251" y="2"/>
                  </a:lnTo>
                  <a:lnTo>
                    <a:pt x="1242" y="2"/>
                  </a:lnTo>
                  <a:lnTo>
                    <a:pt x="1234" y="2"/>
                  </a:lnTo>
                  <a:lnTo>
                    <a:pt x="1225" y="2"/>
                  </a:lnTo>
                  <a:lnTo>
                    <a:pt x="1217" y="2"/>
                  </a:lnTo>
                  <a:lnTo>
                    <a:pt x="1207" y="2"/>
                  </a:lnTo>
                  <a:lnTo>
                    <a:pt x="1200" y="2"/>
                  </a:lnTo>
                  <a:lnTo>
                    <a:pt x="1190" y="0"/>
                  </a:lnTo>
                  <a:lnTo>
                    <a:pt x="1183" y="0"/>
                  </a:lnTo>
                  <a:lnTo>
                    <a:pt x="1173" y="0"/>
                  </a:lnTo>
                  <a:lnTo>
                    <a:pt x="1164" y="2"/>
                  </a:lnTo>
                  <a:lnTo>
                    <a:pt x="1154" y="2"/>
                  </a:lnTo>
                  <a:lnTo>
                    <a:pt x="1145" y="2"/>
                  </a:lnTo>
                  <a:lnTo>
                    <a:pt x="1137" y="2"/>
                  </a:lnTo>
                  <a:lnTo>
                    <a:pt x="1128" y="4"/>
                  </a:lnTo>
                  <a:lnTo>
                    <a:pt x="1118" y="4"/>
                  </a:lnTo>
                  <a:lnTo>
                    <a:pt x="1109" y="6"/>
                  </a:lnTo>
                  <a:lnTo>
                    <a:pt x="1099" y="6"/>
                  </a:lnTo>
                  <a:lnTo>
                    <a:pt x="1090" y="8"/>
                  </a:lnTo>
                  <a:lnTo>
                    <a:pt x="1080" y="9"/>
                  </a:lnTo>
                  <a:lnTo>
                    <a:pt x="1071" y="11"/>
                  </a:lnTo>
                  <a:lnTo>
                    <a:pt x="1061" y="13"/>
                  </a:lnTo>
                  <a:lnTo>
                    <a:pt x="1052" y="15"/>
                  </a:lnTo>
                  <a:lnTo>
                    <a:pt x="1040" y="15"/>
                  </a:lnTo>
                  <a:lnTo>
                    <a:pt x="1031" y="17"/>
                  </a:lnTo>
                  <a:lnTo>
                    <a:pt x="1019" y="19"/>
                  </a:lnTo>
                  <a:lnTo>
                    <a:pt x="1010" y="23"/>
                  </a:lnTo>
                  <a:lnTo>
                    <a:pt x="1000" y="25"/>
                  </a:lnTo>
                  <a:lnTo>
                    <a:pt x="989" y="27"/>
                  </a:lnTo>
                  <a:lnTo>
                    <a:pt x="979" y="30"/>
                  </a:lnTo>
                  <a:lnTo>
                    <a:pt x="968" y="32"/>
                  </a:lnTo>
                  <a:lnTo>
                    <a:pt x="958" y="36"/>
                  </a:lnTo>
                  <a:lnTo>
                    <a:pt x="947" y="38"/>
                  </a:lnTo>
                  <a:lnTo>
                    <a:pt x="937" y="40"/>
                  </a:lnTo>
                  <a:lnTo>
                    <a:pt x="928" y="44"/>
                  </a:lnTo>
                  <a:lnTo>
                    <a:pt x="917" y="46"/>
                  </a:lnTo>
                  <a:lnTo>
                    <a:pt x="905" y="49"/>
                  </a:lnTo>
                  <a:lnTo>
                    <a:pt x="896" y="53"/>
                  </a:lnTo>
                  <a:lnTo>
                    <a:pt x="886" y="57"/>
                  </a:lnTo>
                  <a:lnTo>
                    <a:pt x="875" y="59"/>
                  </a:lnTo>
                  <a:lnTo>
                    <a:pt x="865" y="63"/>
                  </a:lnTo>
                  <a:lnTo>
                    <a:pt x="854" y="65"/>
                  </a:lnTo>
                  <a:lnTo>
                    <a:pt x="844" y="68"/>
                  </a:lnTo>
                  <a:lnTo>
                    <a:pt x="833" y="72"/>
                  </a:lnTo>
                  <a:lnTo>
                    <a:pt x="823" y="74"/>
                  </a:lnTo>
                  <a:lnTo>
                    <a:pt x="814" y="78"/>
                  </a:lnTo>
                  <a:lnTo>
                    <a:pt x="804" y="84"/>
                  </a:lnTo>
                  <a:lnTo>
                    <a:pt x="795" y="85"/>
                  </a:lnTo>
                  <a:lnTo>
                    <a:pt x="785" y="89"/>
                  </a:lnTo>
                  <a:lnTo>
                    <a:pt x="774" y="93"/>
                  </a:lnTo>
                  <a:lnTo>
                    <a:pt x="766" y="97"/>
                  </a:lnTo>
                  <a:lnTo>
                    <a:pt x="757" y="99"/>
                  </a:lnTo>
                  <a:lnTo>
                    <a:pt x="747" y="103"/>
                  </a:lnTo>
                  <a:lnTo>
                    <a:pt x="738" y="106"/>
                  </a:lnTo>
                  <a:lnTo>
                    <a:pt x="730" y="110"/>
                  </a:lnTo>
                  <a:lnTo>
                    <a:pt x="721" y="112"/>
                  </a:lnTo>
                  <a:lnTo>
                    <a:pt x="711" y="116"/>
                  </a:lnTo>
                  <a:lnTo>
                    <a:pt x="704" y="120"/>
                  </a:lnTo>
                  <a:lnTo>
                    <a:pt x="696" y="123"/>
                  </a:lnTo>
                  <a:lnTo>
                    <a:pt x="686" y="125"/>
                  </a:lnTo>
                  <a:lnTo>
                    <a:pt x="679" y="129"/>
                  </a:lnTo>
                  <a:lnTo>
                    <a:pt x="673" y="131"/>
                  </a:lnTo>
                  <a:lnTo>
                    <a:pt x="666" y="135"/>
                  </a:lnTo>
                  <a:lnTo>
                    <a:pt x="658" y="137"/>
                  </a:lnTo>
                  <a:lnTo>
                    <a:pt x="650" y="141"/>
                  </a:lnTo>
                  <a:lnTo>
                    <a:pt x="643" y="142"/>
                  </a:lnTo>
                  <a:lnTo>
                    <a:pt x="639" y="146"/>
                  </a:lnTo>
                  <a:lnTo>
                    <a:pt x="631" y="148"/>
                  </a:lnTo>
                  <a:lnTo>
                    <a:pt x="626" y="152"/>
                  </a:lnTo>
                  <a:lnTo>
                    <a:pt x="620" y="154"/>
                  </a:lnTo>
                  <a:lnTo>
                    <a:pt x="616" y="158"/>
                  </a:lnTo>
                  <a:lnTo>
                    <a:pt x="610" y="160"/>
                  </a:lnTo>
                  <a:lnTo>
                    <a:pt x="605" y="160"/>
                  </a:lnTo>
                  <a:lnTo>
                    <a:pt x="599" y="161"/>
                  </a:lnTo>
                  <a:lnTo>
                    <a:pt x="595" y="165"/>
                  </a:lnTo>
                  <a:lnTo>
                    <a:pt x="588" y="167"/>
                  </a:lnTo>
                  <a:lnTo>
                    <a:pt x="582" y="171"/>
                  </a:lnTo>
                  <a:lnTo>
                    <a:pt x="576" y="173"/>
                  </a:lnTo>
                  <a:lnTo>
                    <a:pt x="572" y="175"/>
                  </a:lnTo>
                  <a:lnTo>
                    <a:pt x="570"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37" name="Freeform 51"/>
            <p:cNvSpPr>
              <a:spLocks/>
            </p:cNvSpPr>
            <p:nvPr/>
          </p:nvSpPr>
          <p:spPr bwMode="auto">
            <a:xfrm>
              <a:off x="1978" y="675"/>
              <a:ext cx="2164" cy="2300"/>
            </a:xfrm>
            <a:custGeom>
              <a:avLst/>
              <a:gdLst>
                <a:gd name="T0" fmla="*/ 474 w 2077"/>
                <a:gd name="T1" fmla="*/ 283 h 1847"/>
                <a:gd name="T2" fmla="*/ 299 w 2077"/>
                <a:gd name="T3" fmla="*/ 414 h 1847"/>
                <a:gd name="T4" fmla="*/ 137 w 2077"/>
                <a:gd name="T5" fmla="*/ 589 h 1847"/>
                <a:gd name="T6" fmla="*/ 38 w 2077"/>
                <a:gd name="T7" fmla="*/ 787 h 1847"/>
                <a:gd name="T8" fmla="*/ 0 w 2077"/>
                <a:gd name="T9" fmla="*/ 999 h 1847"/>
                <a:gd name="T10" fmla="*/ 25 w 2077"/>
                <a:gd name="T11" fmla="*/ 1212 h 1847"/>
                <a:gd name="T12" fmla="*/ 105 w 2077"/>
                <a:gd name="T13" fmla="*/ 1414 h 1847"/>
                <a:gd name="T14" fmla="*/ 225 w 2077"/>
                <a:gd name="T15" fmla="*/ 1589 h 1847"/>
                <a:gd name="T16" fmla="*/ 365 w 2077"/>
                <a:gd name="T17" fmla="*/ 1720 h 1847"/>
                <a:gd name="T18" fmla="*/ 527 w 2077"/>
                <a:gd name="T19" fmla="*/ 1805 h 1847"/>
                <a:gd name="T20" fmla="*/ 706 w 2077"/>
                <a:gd name="T21" fmla="*/ 1843 h 1847"/>
                <a:gd name="T22" fmla="*/ 907 w 2077"/>
                <a:gd name="T23" fmla="*/ 1841 h 1847"/>
                <a:gd name="T24" fmla="*/ 1120 w 2077"/>
                <a:gd name="T25" fmla="*/ 1807 h 1847"/>
                <a:gd name="T26" fmla="*/ 1324 w 2077"/>
                <a:gd name="T27" fmla="*/ 1750 h 1847"/>
                <a:gd name="T28" fmla="*/ 1506 w 2077"/>
                <a:gd name="T29" fmla="*/ 1685 h 1847"/>
                <a:gd name="T30" fmla="*/ 1658 w 2077"/>
                <a:gd name="T31" fmla="*/ 1604 h 1847"/>
                <a:gd name="T32" fmla="*/ 1790 w 2077"/>
                <a:gd name="T33" fmla="*/ 1503 h 1847"/>
                <a:gd name="T34" fmla="*/ 1900 w 2077"/>
                <a:gd name="T35" fmla="*/ 1370 h 1847"/>
                <a:gd name="T36" fmla="*/ 1987 w 2077"/>
                <a:gd name="T37" fmla="*/ 1210 h 1847"/>
                <a:gd name="T38" fmla="*/ 2048 w 2077"/>
                <a:gd name="T39" fmla="*/ 1034 h 1847"/>
                <a:gd name="T40" fmla="*/ 2075 w 2077"/>
                <a:gd name="T41" fmla="*/ 842 h 1847"/>
                <a:gd name="T42" fmla="*/ 2065 w 2077"/>
                <a:gd name="T43" fmla="*/ 646 h 1847"/>
                <a:gd name="T44" fmla="*/ 2010 w 2077"/>
                <a:gd name="T45" fmla="*/ 462 h 1847"/>
                <a:gd name="T46" fmla="*/ 1904 w 2077"/>
                <a:gd name="T47" fmla="*/ 292 h 1847"/>
                <a:gd name="T48" fmla="*/ 1765 w 2077"/>
                <a:gd name="T49" fmla="*/ 154 h 1847"/>
                <a:gd name="T50" fmla="*/ 1613 w 2077"/>
                <a:gd name="T51" fmla="*/ 59 h 1847"/>
                <a:gd name="T52" fmla="*/ 1464 w 2077"/>
                <a:gd name="T53" fmla="*/ 9 h 1847"/>
                <a:gd name="T54" fmla="*/ 1314 w 2077"/>
                <a:gd name="T55" fmla="*/ 2 h 1847"/>
                <a:gd name="T56" fmla="*/ 1166 w 2077"/>
                <a:gd name="T57" fmla="*/ 24 h 1847"/>
                <a:gd name="T58" fmla="*/ 1023 w 2077"/>
                <a:gd name="T59" fmla="*/ 68 h 1847"/>
                <a:gd name="T60" fmla="*/ 1040 w 2077"/>
                <a:gd name="T61" fmla="*/ 133 h 1847"/>
                <a:gd name="T62" fmla="*/ 1172 w 2077"/>
                <a:gd name="T63" fmla="*/ 116 h 1847"/>
                <a:gd name="T64" fmla="*/ 1328 w 2077"/>
                <a:gd name="T65" fmla="*/ 104 h 1847"/>
                <a:gd name="T66" fmla="*/ 1457 w 2077"/>
                <a:gd name="T67" fmla="*/ 118 h 1847"/>
                <a:gd name="T68" fmla="*/ 1567 w 2077"/>
                <a:gd name="T69" fmla="*/ 159 h 1847"/>
                <a:gd name="T70" fmla="*/ 1693 w 2077"/>
                <a:gd name="T71" fmla="*/ 239 h 1847"/>
                <a:gd name="T72" fmla="*/ 1837 w 2077"/>
                <a:gd name="T73" fmla="*/ 387 h 1847"/>
                <a:gd name="T74" fmla="*/ 1911 w 2077"/>
                <a:gd name="T75" fmla="*/ 503 h 1847"/>
                <a:gd name="T76" fmla="*/ 1961 w 2077"/>
                <a:gd name="T77" fmla="*/ 625 h 1847"/>
                <a:gd name="T78" fmla="*/ 1982 w 2077"/>
                <a:gd name="T79" fmla="*/ 756 h 1847"/>
                <a:gd name="T80" fmla="*/ 1968 w 2077"/>
                <a:gd name="T81" fmla="*/ 897 h 1847"/>
                <a:gd name="T82" fmla="*/ 1919 w 2077"/>
                <a:gd name="T83" fmla="*/ 1053 h 1847"/>
                <a:gd name="T84" fmla="*/ 1839 w 2077"/>
                <a:gd name="T85" fmla="*/ 1216 h 1847"/>
                <a:gd name="T86" fmla="*/ 1733 w 2077"/>
                <a:gd name="T87" fmla="*/ 1370 h 1847"/>
                <a:gd name="T88" fmla="*/ 1603 w 2077"/>
                <a:gd name="T89" fmla="*/ 1501 h 1847"/>
                <a:gd name="T90" fmla="*/ 1453 w 2077"/>
                <a:gd name="T91" fmla="*/ 1600 h 1847"/>
                <a:gd name="T92" fmla="*/ 1282 w 2077"/>
                <a:gd name="T93" fmla="*/ 1670 h 1847"/>
                <a:gd name="T94" fmla="*/ 1090 w 2077"/>
                <a:gd name="T95" fmla="*/ 1714 h 1847"/>
                <a:gd name="T96" fmla="*/ 888 w 2077"/>
                <a:gd name="T97" fmla="*/ 1729 h 1847"/>
                <a:gd name="T98" fmla="*/ 690 w 2077"/>
                <a:gd name="T99" fmla="*/ 1714 h 1847"/>
                <a:gd name="T100" fmla="*/ 514 w 2077"/>
                <a:gd name="T101" fmla="*/ 1663 h 1847"/>
                <a:gd name="T102" fmla="*/ 367 w 2077"/>
                <a:gd name="T103" fmla="*/ 1575 h 1847"/>
                <a:gd name="T104" fmla="*/ 255 w 2077"/>
                <a:gd name="T105" fmla="*/ 1452 h 1847"/>
                <a:gd name="T106" fmla="*/ 181 w 2077"/>
                <a:gd name="T107" fmla="*/ 1290 h 1847"/>
                <a:gd name="T108" fmla="*/ 143 w 2077"/>
                <a:gd name="T109" fmla="*/ 1112 h 1847"/>
                <a:gd name="T110" fmla="*/ 143 w 2077"/>
                <a:gd name="T111" fmla="*/ 944 h 1847"/>
                <a:gd name="T112" fmla="*/ 168 w 2077"/>
                <a:gd name="T113" fmla="*/ 804 h 1847"/>
                <a:gd name="T114" fmla="*/ 225 w 2077"/>
                <a:gd name="T115" fmla="*/ 673 h 1847"/>
                <a:gd name="T116" fmla="*/ 358 w 2077"/>
                <a:gd name="T117" fmla="*/ 492 h 1847"/>
                <a:gd name="T118" fmla="*/ 517 w 2077"/>
                <a:gd name="T119" fmla="*/ 363 h 1847"/>
                <a:gd name="T120" fmla="*/ 662 w 2077"/>
                <a:gd name="T121" fmla="*/ 296 h 18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77"/>
                <a:gd name="T184" fmla="*/ 0 h 1847"/>
                <a:gd name="T185" fmla="*/ 2077 w 2077"/>
                <a:gd name="T186" fmla="*/ 1847 h 184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77" h="1847">
                  <a:moveTo>
                    <a:pt x="592" y="211"/>
                  </a:moveTo>
                  <a:lnTo>
                    <a:pt x="590" y="211"/>
                  </a:lnTo>
                  <a:lnTo>
                    <a:pt x="588" y="213"/>
                  </a:lnTo>
                  <a:lnTo>
                    <a:pt x="584" y="215"/>
                  </a:lnTo>
                  <a:lnTo>
                    <a:pt x="580" y="216"/>
                  </a:lnTo>
                  <a:lnTo>
                    <a:pt x="574" y="218"/>
                  </a:lnTo>
                  <a:lnTo>
                    <a:pt x="567" y="224"/>
                  </a:lnTo>
                  <a:lnTo>
                    <a:pt x="559" y="228"/>
                  </a:lnTo>
                  <a:lnTo>
                    <a:pt x="552" y="234"/>
                  </a:lnTo>
                  <a:lnTo>
                    <a:pt x="546" y="237"/>
                  </a:lnTo>
                  <a:lnTo>
                    <a:pt x="540" y="239"/>
                  </a:lnTo>
                  <a:lnTo>
                    <a:pt x="535" y="241"/>
                  </a:lnTo>
                  <a:lnTo>
                    <a:pt x="529" y="247"/>
                  </a:lnTo>
                  <a:lnTo>
                    <a:pt x="523" y="249"/>
                  </a:lnTo>
                  <a:lnTo>
                    <a:pt x="517" y="253"/>
                  </a:lnTo>
                  <a:lnTo>
                    <a:pt x="512" y="256"/>
                  </a:lnTo>
                  <a:lnTo>
                    <a:pt x="506" y="262"/>
                  </a:lnTo>
                  <a:lnTo>
                    <a:pt x="500" y="266"/>
                  </a:lnTo>
                  <a:lnTo>
                    <a:pt x="493" y="270"/>
                  </a:lnTo>
                  <a:lnTo>
                    <a:pt x="487" y="273"/>
                  </a:lnTo>
                  <a:lnTo>
                    <a:pt x="479" y="277"/>
                  </a:lnTo>
                  <a:lnTo>
                    <a:pt x="474" y="283"/>
                  </a:lnTo>
                  <a:lnTo>
                    <a:pt x="466" y="289"/>
                  </a:lnTo>
                  <a:lnTo>
                    <a:pt x="458" y="292"/>
                  </a:lnTo>
                  <a:lnTo>
                    <a:pt x="453" y="298"/>
                  </a:lnTo>
                  <a:lnTo>
                    <a:pt x="445" y="302"/>
                  </a:lnTo>
                  <a:lnTo>
                    <a:pt x="438" y="308"/>
                  </a:lnTo>
                  <a:lnTo>
                    <a:pt x="430" y="313"/>
                  </a:lnTo>
                  <a:lnTo>
                    <a:pt x="420" y="319"/>
                  </a:lnTo>
                  <a:lnTo>
                    <a:pt x="413" y="325"/>
                  </a:lnTo>
                  <a:lnTo>
                    <a:pt x="405" y="330"/>
                  </a:lnTo>
                  <a:lnTo>
                    <a:pt x="398" y="336"/>
                  </a:lnTo>
                  <a:lnTo>
                    <a:pt x="390" y="342"/>
                  </a:lnTo>
                  <a:lnTo>
                    <a:pt x="381" y="348"/>
                  </a:lnTo>
                  <a:lnTo>
                    <a:pt x="373" y="355"/>
                  </a:lnTo>
                  <a:lnTo>
                    <a:pt x="365" y="361"/>
                  </a:lnTo>
                  <a:lnTo>
                    <a:pt x="358" y="367"/>
                  </a:lnTo>
                  <a:lnTo>
                    <a:pt x="348" y="374"/>
                  </a:lnTo>
                  <a:lnTo>
                    <a:pt x="341" y="380"/>
                  </a:lnTo>
                  <a:lnTo>
                    <a:pt x="333" y="386"/>
                  </a:lnTo>
                  <a:lnTo>
                    <a:pt x="323" y="395"/>
                  </a:lnTo>
                  <a:lnTo>
                    <a:pt x="316" y="401"/>
                  </a:lnTo>
                  <a:lnTo>
                    <a:pt x="308" y="408"/>
                  </a:lnTo>
                  <a:lnTo>
                    <a:pt x="299" y="414"/>
                  </a:lnTo>
                  <a:lnTo>
                    <a:pt x="291" y="422"/>
                  </a:lnTo>
                  <a:lnTo>
                    <a:pt x="284" y="429"/>
                  </a:lnTo>
                  <a:lnTo>
                    <a:pt x="274" y="435"/>
                  </a:lnTo>
                  <a:lnTo>
                    <a:pt x="266" y="444"/>
                  </a:lnTo>
                  <a:lnTo>
                    <a:pt x="259" y="452"/>
                  </a:lnTo>
                  <a:lnTo>
                    <a:pt x="251" y="460"/>
                  </a:lnTo>
                  <a:lnTo>
                    <a:pt x="244" y="465"/>
                  </a:lnTo>
                  <a:lnTo>
                    <a:pt x="236" y="473"/>
                  </a:lnTo>
                  <a:lnTo>
                    <a:pt x="226" y="482"/>
                  </a:lnTo>
                  <a:lnTo>
                    <a:pt x="219" y="490"/>
                  </a:lnTo>
                  <a:lnTo>
                    <a:pt x="213" y="498"/>
                  </a:lnTo>
                  <a:lnTo>
                    <a:pt x="206" y="505"/>
                  </a:lnTo>
                  <a:lnTo>
                    <a:pt x="198" y="515"/>
                  </a:lnTo>
                  <a:lnTo>
                    <a:pt x="190" y="522"/>
                  </a:lnTo>
                  <a:lnTo>
                    <a:pt x="183" y="530"/>
                  </a:lnTo>
                  <a:lnTo>
                    <a:pt x="177" y="538"/>
                  </a:lnTo>
                  <a:lnTo>
                    <a:pt x="169" y="547"/>
                  </a:lnTo>
                  <a:lnTo>
                    <a:pt x="162" y="555"/>
                  </a:lnTo>
                  <a:lnTo>
                    <a:pt x="156" y="562"/>
                  </a:lnTo>
                  <a:lnTo>
                    <a:pt x="150" y="572"/>
                  </a:lnTo>
                  <a:lnTo>
                    <a:pt x="145" y="581"/>
                  </a:lnTo>
                  <a:lnTo>
                    <a:pt x="137" y="589"/>
                  </a:lnTo>
                  <a:lnTo>
                    <a:pt x="131" y="597"/>
                  </a:lnTo>
                  <a:lnTo>
                    <a:pt x="126" y="606"/>
                  </a:lnTo>
                  <a:lnTo>
                    <a:pt x="120" y="614"/>
                  </a:lnTo>
                  <a:lnTo>
                    <a:pt x="114" y="623"/>
                  </a:lnTo>
                  <a:lnTo>
                    <a:pt x="109" y="631"/>
                  </a:lnTo>
                  <a:lnTo>
                    <a:pt x="105" y="640"/>
                  </a:lnTo>
                  <a:lnTo>
                    <a:pt x="99" y="650"/>
                  </a:lnTo>
                  <a:lnTo>
                    <a:pt x="93" y="657"/>
                  </a:lnTo>
                  <a:lnTo>
                    <a:pt x="90" y="669"/>
                  </a:lnTo>
                  <a:lnTo>
                    <a:pt x="84" y="676"/>
                  </a:lnTo>
                  <a:lnTo>
                    <a:pt x="80" y="686"/>
                  </a:lnTo>
                  <a:lnTo>
                    <a:pt x="74" y="695"/>
                  </a:lnTo>
                  <a:lnTo>
                    <a:pt x="71" y="705"/>
                  </a:lnTo>
                  <a:lnTo>
                    <a:pt x="67" y="712"/>
                  </a:lnTo>
                  <a:lnTo>
                    <a:pt x="63" y="722"/>
                  </a:lnTo>
                  <a:lnTo>
                    <a:pt x="59" y="731"/>
                  </a:lnTo>
                  <a:lnTo>
                    <a:pt x="55" y="741"/>
                  </a:lnTo>
                  <a:lnTo>
                    <a:pt x="52" y="750"/>
                  </a:lnTo>
                  <a:lnTo>
                    <a:pt x="48" y="760"/>
                  </a:lnTo>
                  <a:lnTo>
                    <a:pt x="46" y="768"/>
                  </a:lnTo>
                  <a:lnTo>
                    <a:pt x="42" y="779"/>
                  </a:lnTo>
                  <a:lnTo>
                    <a:pt x="38" y="787"/>
                  </a:lnTo>
                  <a:lnTo>
                    <a:pt x="36" y="798"/>
                  </a:lnTo>
                  <a:lnTo>
                    <a:pt x="33" y="806"/>
                  </a:lnTo>
                  <a:lnTo>
                    <a:pt x="31" y="815"/>
                  </a:lnTo>
                  <a:lnTo>
                    <a:pt x="27" y="825"/>
                  </a:lnTo>
                  <a:lnTo>
                    <a:pt x="25" y="834"/>
                  </a:lnTo>
                  <a:lnTo>
                    <a:pt x="21" y="844"/>
                  </a:lnTo>
                  <a:lnTo>
                    <a:pt x="19" y="853"/>
                  </a:lnTo>
                  <a:lnTo>
                    <a:pt x="17" y="863"/>
                  </a:lnTo>
                  <a:lnTo>
                    <a:pt x="15" y="874"/>
                  </a:lnTo>
                  <a:lnTo>
                    <a:pt x="13" y="882"/>
                  </a:lnTo>
                  <a:lnTo>
                    <a:pt x="12" y="891"/>
                  </a:lnTo>
                  <a:lnTo>
                    <a:pt x="10" y="901"/>
                  </a:lnTo>
                  <a:lnTo>
                    <a:pt x="10" y="912"/>
                  </a:lnTo>
                  <a:lnTo>
                    <a:pt x="8" y="921"/>
                  </a:lnTo>
                  <a:lnTo>
                    <a:pt x="6" y="931"/>
                  </a:lnTo>
                  <a:lnTo>
                    <a:pt x="4" y="940"/>
                  </a:lnTo>
                  <a:lnTo>
                    <a:pt x="4" y="952"/>
                  </a:lnTo>
                  <a:lnTo>
                    <a:pt x="2" y="960"/>
                  </a:lnTo>
                  <a:lnTo>
                    <a:pt x="2" y="969"/>
                  </a:lnTo>
                  <a:lnTo>
                    <a:pt x="0" y="979"/>
                  </a:lnTo>
                  <a:lnTo>
                    <a:pt x="0" y="988"/>
                  </a:lnTo>
                  <a:lnTo>
                    <a:pt x="0" y="999"/>
                  </a:lnTo>
                  <a:lnTo>
                    <a:pt x="0" y="1009"/>
                  </a:lnTo>
                  <a:lnTo>
                    <a:pt x="0" y="1018"/>
                  </a:lnTo>
                  <a:lnTo>
                    <a:pt x="0" y="1028"/>
                  </a:lnTo>
                  <a:lnTo>
                    <a:pt x="0" y="1037"/>
                  </a:lnTo>
                  <a:lnTo>
                    <a:pt x="0" y="1047"/>
                  </a:lnTo>
                  <a:lnTo>
                    <a:pt x="0" y="1056"/>
                  </a:lnTo>
                  <a:lnTo>
                    <a:pt x="2" y="1068"/>
                  </a:lnTo>
                  <a:lnTo>
                    <a:pt x="2" y="1077"/>
                  </a:lnTo>
                  <a:lnTo>
                    <a:pt x="4" y="1087"/>
                  </a:lnTo>
                  <a:lnTo>
                    <a:pt x="4" y="1096"/>
                  </a:lnTo>
                  <a:lnTo>
                    <a:pt x="6" y="1108"/>
                  </a:lnTo>
                  <a:lnTo>
                    <a:pt x="6" y="1115"/>
                  </a:lnTo>
                  <a:lnTo>
                    <a:pt x="8" y="1125"/>
                  </a:lnTo>
                  <a:lnTo>
                    <a:pt x="10" y="1136"/>
                  </a:lnTo>
                  <a:lnTo>
                    <a:pt x="10" y="1146"/>
                  </a:lnTo>
                  <a:lnTo>
                    <a:pt x="12" y="1153"/>
                  </a:lnTo>
                  <a:lnTo>
                    <a:pt x="13" y="1165"/>
                  </a:lnTo>
                  <a:lnTo>
                    <a:pt x="15" y="1172"/>
                  </a:lnTo>
                  <a:lnTo>
                    <a:pt x="19" y="1184"/>
                  </a:lnTo>
                  <a:lnTo>
                    <a:pt x="21" y="1193"/>
                  </a:lnTo>
                  <a:lnTo>
                    <a:pt x="21" y="1203"/>
                  </a:lnTo>
                  <a:lnTo>
                    <a:pt x="25" y="1212"/>
                  </a:lnTo>
                  <a:lnTo>
                    <a:pt x="27" y="1222"/>
                  </a:lnTo>
                  <a:lnTo>
                    <a:pt x="31" y="1231"/>
                  </a:lnTo>
                  <a:lnTo>
                    <a:pt x="33" y="1241"/>
                  </a:lnTo>
                  <a:lnTo>
                    <a:pt x="34" y="1250"/>
                  </a:lnTo>
                  <a:lnTo>
                    <a:pt x="38" y="1260"/>
                  </a:lnTo>
                  <a:lnTo>
                    <a:pt x="42" y="1269"/>
                  </a:lnTo>
                  <a:lnTo>
                    <a:pt x="44" y="1279"/>
                  </a:lnTo>
                  <a:lnTo>
                    <a:pt x="48" y="1288"/>
                  </a:lnTo>
                  <a:lnTo>
                    <a:pt x="52" y="1298"/>
                  </a:lnTo>
                  <a:lnTo>
                    <a:pt x="55" y="1305"/>
                  </a:lnTo>
                  <a:lnTo>
                    <a:pt x="59" y="1317"/>
                  </a:lnTo>
                  <a:lnTo>
                    <a:pt x="63" y="1324"/>
                  </a:lnTo>
                  <a:lnTo>
                    <a:pt x="67" y="1334"/>
                  </a:lnTo>
                  <a:lnTo>
                    <a:pt x="71" y="1341"/>
                  </a:lnTo>
                  <a:lnTo>
                    <a:pt x="74" y="1353"/>
                  </a:lnTo>
                  <a:lnTo>
                    <a:pt x="78" y="1360"/>
                  </a:lnTo>
                  <a:lnTo>
                    <a:pt x="82" y="1370"/>
                  </a:lnTo>
                  <a:lnTo>
                    <a:pt x="88" y="1379"/>
                  </a:lnTo>
                  <a:lnTo>
                    <a:pt x="91" y="1387"/>
                  </a:lnTo>
                  <a:lnTo>
                    <a:pt x="95" y="1397"/>
                  </a:lnTo>
                  <a:lnTo>
                    <a:pt x="101" y="1406"/>
                  </a:lnTo>
                  <a:lnTo>
                    <a:pt x="105" y="1414"/>
                  </a:lnTo>
                  <a:lnTo>
                    <a:pt x="109" y="1423"/>
                  </a:lnTo>
                  <a:lnTo>
                    <a:pt x="114" y="1431"/>
                  </a:lnTo>
                  <a:lnTo>
                    <a:pt x="118" y="1440"/>
                  </a:lnTo>
                  <a:lnTo>
                    <a:pt x="124" y="1448"/>
                  </a:lnTo>
                  <a:lnTo>
                    <a:pt x="129" y="1456"/>
                  </a:lnTo>
                  <a:lnTo>
                    <a:pt x="133" y="1465"/>
                  </a:lnTo>
                  <a:lnTo>
                    <a:pt x="139" y="1475"/>
                  </a:lnTo>
                  <a:lnTo>
                    <a:pt x="145" y="1482"/>
                  </a:lnTo>
                  <a:lnTo>
                    <a:pt x="150" y="1490"/>
                  </a:lnTo>
                  <a:lnTo>
                    <a:pt x="156" y="1497"/>
                  </a:lnTo>
                  <a:lnTo>
                    <a:pt x="160" y="1505"/>
                  </a:lnTo>
                  <a:lnTo>
                    <a:pt x="166" y="1514"/>
                  </a:lnTo>
                  <a:lnTo>
                    <a:pt x="171" y="1522"/>
                  </a:lnTo>
                  <a:lnTo>
                    <a:pt x="177" y="1530"/>
                  </a:lnTo>
                  <a:lnTo>
                    <a:pt x="183" y="1537"/>
                  </a:lnTo>
                  <a:lnTo>
                    <a:pt x="188" y="1545"/>
                  </a:lnTo>
                  <a:lnTo>
                    <a:pt x="194" y="1551"/>
                  </a:lnTo>
                  <a:lnTo>
                    <a:pt x="200" y="1558"/>
                  </a:lnTo>
                  <a:lnTo>
                    <a:pt x="206" y="1566"/>
                  </a:lnTo>
                  <a:lnTo>
                    <a:pt x="211" y="1573"/>
                  </a:lnTo>
                  <a:lnTo>
                    <a:pt x="217" y="1581"/>
                  </a:lnTo>
                  <a:lnTo>
                    <a:pt x="225" y="1589"/>
                  </a:lnTo>
                  <a:lnTo>
                    <a:pt x="230" y="1596"/>
                  </a:lnTo>
                  <a:lnTo>
                    <a:pt x="236" y="1602"/>
                  </a:lnTo>
                  <a:lnTo>
                    <a:pt x="244" y="1609"/>
                  </a:lnTo>
                  <a:lnTo>
                    <a:pt x="249" y="1615"/>
                  </a:lnTo>
                  <a:lnTo>
                    <a:pt x="255" y="1623"/>
                  </a:lnTo>
                  <a:lnTo>
                    <a:pt x="263" y="1628"/>
                  </a:lnTo>
                  <a:lnTo>
                    <a:pt x="268" y="1636"/>
                  </a:lnTo>
                  <a:lnTo>
                    <a:pt x="274" y="1642"/>
                  </a:lnTo>
                  <a:lnTo>
                    <a:pt x="282" y="1649"/>
                  </a:lnTo>
                  <a:lnTo>
                    <a:pt x="287" y="1653"/>
                  </a:lnTo>
                  <a:lnTo>
                    <a:pt x="295" y="1661"/>
                  </a:lnTo>
                  <a:lnTo>
                    <a:pt x="299" y="1666"/>
                  </a:lnTo>
                  <a:lnTo>
                    <a:pt x="306" y="1672"/>
                  </a:lnTo>
                  <a:lnTo>
                    <a:pt x="312" y="1678"/>
                  </a:lnTo>
                  <a:lnTo>
                    <a:pt x="320" y="1684"/>
                  </a:lnTo>
                  <a:lnTo>
                    <a:pt x="325" y="1687"/>
                  </a:lnTo>
                  <a:lnTo>
                    <a:pt x="333" y="1695"/>
                  </a:lnTo>
                  <a:lnTo>
                    <a:pt x="339" y="1699"/>
                  </a:lnTo>
                  <a:lnTo>
                    <a:pt x="346" y="1704"/>
                  </a:lnTo>
                  <a:lnTo>
                    <a:pt x="352" y="1710"/>
                  </a:lnTo>
                  <a:lnTo>
                    <a:pt x="360" y="1716"/>
                  </a:lnTo>
                  <a:lnTo>
                    <a:pt x="365" y="1720"/>
                  </a:lnTo>
                  <a:lnTo>
                    <a:pt x="373" y="1725"/>
                  </a:lnTo>
                  <a:lnTo>
                    <a:pt x="381" y="1729"/>
                  </a:lnTo>
                  <a:lnTo>
                    <a:pt x="388" y="1735"/>
                  </a:lnTo>
                  <a:lnTo>
                    <a:pt x="394" y="1739"/>
                  </a:lnTo>
                  <a:lnTo>
                    <a:pt x="401" y="1742"/>
                  </a:lnTo>
                  <a:lnTo>
                    <a:pt x="409" y="1748"/>
                  </a:lnTo>
                  <a:lnTo>
                    <a:pt x="415" y="1752"/>
                  </a:lnTo>
                  <a:lnTo>
                    <a:pt x="422" y="1756"/>
                  </a:lnTo>
                  <a:lnTo>
                    <a:pt x="430" y="1760"/>
                  </a:lnTo>
                  <a:lnTo>
                    <a:pt x="436" y="1763"/>
                  </a:lnTo>
                  <a:lnTo>
                    <a:pt x="445" y="1769"/>
                  </a:lnTo>
                  <a:lnTo>
                    <a:pt x="451" y="1771"/>
                  </a:lnTo>
                  <a:lnTo>
                    <a:pt x="458" y="1775"/>
                  </a:lnTo>
                  <a:lnTo>
                    <a:pt x="466" y="1779"/>
                  </a:lnTo>
                  <a:lnTo>
                    <a:pt x="474" y="1782"/>
                  </a:lnTo>
                  <a:lnTo>
                    <a:pt x="479" y="1786"/>
                  </a:lnTo>
                  <a:lnTo>
                    <a:pt x="489" y="1790"/>
                  </a:lnTo>
                  <a:lnTo>
                    <a:pt x="497" y="1794"/>
                  </a:lnTo>
                  <a:lnTo>
                    <a:pt x="504" y="1796"/>
                  </a:lnTo>
                  <a:lnTo>
                    <a:pt x="512" y="1799"/>
                  </a:lnTo>
                  <a:lnTo>
                    <a:pt x="519" y="1801"/>
                  </a:lnTo>
                  <a:lnTo>
                    <a:pt x="527" y="1805"/>
                  </a:lnTo>
                  <a:lnTo>
                    <a:pt x="535" y="1807"/>
                  </a:lnTo>
                  <a:lnTo>
                    <a:pt x="542" y="1809"/>
                  </a:lnTo>
                  <a:lnTo>
                    <a:pt x="550" y="1811"/>
                  </a:lnTo>
                  <a:lnTo>
                    <a:pt x="557" y="1815"/>
                  </a:lnTo>
                  <a:lnTo>
                    <a:pt x="565" y="1817"/>
                  </a:lnTo>
                  <a:lnTo>
                    <a:pt x="574" y="1818"/>
                  </a:lnTo>
                  <a:lnTo>
                    <a:pt x="582" y="1820"/>
                  </a:lnTo>
                  <a:lnTo>
                    <a:pt x="590" y="1822"/>
                  </a:lnTo>
                  <a:lnTo>
                    <a:pt x="597" y="1824"/>
                  </a:lnTo>
                  <a:lnTo>
                    <a:pt x="605" y="1826"/>
                  </a:lnTo>
                  <a:lnTo>
                    <a:pt x="614" y="1828"/>
                  </a:lnTo>
                  <a:lnTo>
                    <a:pt x="622" y="1830"/>
                  </a:lnTo>
                  <a:lnTo>
                    <a:pt x="632" y="1834"/>
                  </a:lnTo>
                  <a:lnTo>
                    <a:pt x="639" y="1834"/>
                  </a:lnTo>
                  <a:lnTo>
                    <a:pt x="647" y="1836"/>
                  </a:lnTo>
                  <a:lnTo>
                    <a:pt x="654" y="1836"/>
                  </a:lnTo>
                  <a:lnTo>
                    <a:pt x="664" y="1837"/>
                  </a:lnTo>
                  <a:lnTo>
                    <a:pt x="671" y="1839"/>
                  </a:lnTo>
                  <a:lnTo>
                    <a:pt x="681" y="1839"/>
                  </a:lnTo>
                  <a:lnTo>
                    <a:pt x="689" y="1841"/>
                  </a:lnTo>
                  <a:lnTo>
                    <a:pt x="698" y="1843"/>
                  </a:lnTo>
                  <a:lnTo>
                    <a:pt x="706" y="1843"/>
                  </a:lnTo>
                  <a:lnTo>
                    <a:pt x="715" y="1843"/>
                  </a:lnTo>
                  <a:lnTo>
                    <a:pt x="723" y="1845"/>
                  </a:lnTo>
                  <a:lnTo>
                    <a:pt x="732" y="1845"/>
                  </a:lnTo>
                  <a:lnTo>
                    <a:pt x="742" y="1845"/>
                  </a:lnTo>
                  <a:lnTo>
                    <a:pt x="751" y="1847"/>
                  </a:lnTo>
                  <a:lnTo>
                    <a:pt x="759" y="1847"/>
                  </a:lnTo>
                  <a:lnTo>
                    <a:pt x="768" y="1847"/>
                  </a:lnTo>
                  <a:lnTo>
                    <a:pt x="778" y="1847"/>
                  </a:lnTo>
                  <a:lnTo>
                    <a:pt x="787" y="1847"/>
                  </a:lnTo>
                  <a:lnTo>
                    <a:pt x="795" y="1847"/>
                  </a:lnTo>
                  <a:lnTo>
                    <a:pt x="805" y="1847"/>
                  </a:lnTo>
                  <a:lnTo>
                    <a:pt x="814" y="1847"/>
                  </a:lnTo>
                  <a:lnTo>
                    <a:pt x="824" y="1847"/>
                  </a:lnTo>
                  <a:lnTo>
                    <a:pt x="831" y="1847"/>
                  </a:lnTo>
                  <a:lnTo>
                    <a:pt x="843" y="1847"/>
                  </a:lnTo>
                  <a:lnTo>
                    <a:pt x="852" y="1847"/>
                  </a:lnTo>
                  <a:lnTo>
                    <a:pt x="862" y="1845"/>
                  </a:lnTo>
                  <a:lnTo>
                    <a:pt x="869" y="1845"/>
                  </a:lnTo>
                  <a:lnTo>
                    <a:pt x="879" y="1845"/>
                  </a:lnTo>
                  <a:lnTo>
                    <a:pt x="888" y="1843"/>
                  </a:lnTo>
                  <a:lnTo>
                    <a:pt x="900" y="1843"/>
                  </a:lnTo>
                  <a:lnTo>
                    <a:pt x="907" y="1841"/>
                  </a:lnTo>
                  <a:lnTo>
                    <a:pt x="919" y="1841"/>
                  </a:lnTo>
                  <a:lnTo>
                    <a:pt x="926" y="1839"/>
                  </a:lnTo>
                  <a:lnTo>
                    <a:pt x="938" y="1839"/>
                  </a:lnTo>
                  <a:lnTo>
                    <a:pt x="945" y="1837"/>
                  </a:lnTo>
                  <a:lnTo>
                    <a:pt x="955" y="1836"/>
                  </a:lnTo>
                  <a:lnTo>
                    <a:pt x="964" y="1836"/>
                  </a:lnTo>
                  <a:lnTo>
                    <a:pt x="974" y="1834"/>
                  </a:lnTo>
                  <a:lnTo>
                    <a:pt x="983" y="1832"/>
                  </a:lnTo>
                  <a:lnTo>
                    <a:pt x="995" y="1832"/>
                  </a:lnTo>
                  <a:lnTo>
                    <a:pt x="1002" y="1830"/>
                  </a:lnTo>
                  <a:lnTo>
                    <a:pt x="1014" y="1828"/>
                  </a:lnTo>
                  <a:lnTo>
                    <a:pt x="1021" y="1826"/>
                  </a:lnTo>
                  <a:lnTo>
                    <a:pt x="1033" y="1824"/>
                  </a:lnTo>
                  <a:lnTo>
                    <a:pt x="1042" y="1822"/>
                  </a:lnTo>
                  <a:lnTo>
                    <a:pt x="1052" y="1822"/>
                  </a:lnTo>
                  <a:lnTo>
                    <a:pt x="1061" y="1818"/>
                  </a:lnTo>
                  <a:lnTo>
                    <a:pt x="1073" y="1818"/>
                  </a:lnTo>
                  <a:lnTo>
                    <a:pt x="1082" y="1815"/>
                  </a:lnTo>
                  <a:lnTo>
                    <a:pt x="1092" y="1813"/>
                  </a:lnTo>
                  <a:lnTo>
                    <a:pt x="1101" y="1811"/>
                  </a:lnTo>
                  <a:lnTo>
                    <a:pt x="1111" y="1809"/>
                  </a:lnTo>
                  <a:lnTo>
                    <a:pt x="1120" y="1807"/>
                  </a:lnTo>
                  <a:lnTo>
                    <a:pt x="1130" y="1805"/>
                  </a:lnTo>
                  <a:lnTo>
                    <a:pt x="1139" y="1801"/>
                  </a:lnTo>
                  <a:lnTo>
                    <a:pt x="1149" y="1799"/>
                  </a:lnTo>
                  <a:lnTo>
                    <a:pt x="1156" y="1798"/>
                  </a:lnTo>
                  <a:lnTo>
                    <a:pt x="1168" y="1796"/>
                  </a:lnTo>
                  <a:lnTo>
                    <a:pt x="1177" y="1792"/>
                  </a:lnTo>
                  <a:lnTo>
                    <a:pt x="1187" y="1790"/>
                  </a:lnTo>
                  <a:lnTo>
                    <a:pt x="1194" y="1788"/>
                  </a:lnTo>
                  <a:lnTo>
                    <a:pt x="1204" y="1784"/>
                  </a:lnTo>
                  <a:lnTo>
                    <a:pt x="1215" y="1782"/>
                  </a:lnTo>
                  <a:lnTo>
                    <a:pt x="1225" y="1780"/>
                  </a:lnTo>
                  <a:lnTo>
                    <a:pt x="1232" y="1777"/>
                  </a:lnTo>
                  <a:lnTo>
                    <a:pt x="1242" y="1775"/>
                  </a:lnTo>
                  <a:lnTo>
                    <a:pt x="1251" y="1771"/>
                  </a:lnTo>
                  <a:lnTo>
                    <a:pt x="1261" y="1769"/>
                  </a:lnTo>
                  <a:lnTo>
                    <a:pt x="1269" y="1767"/>
                  </a:lnTo>
                  <a:lnTo>
                    <a:pt x="1278" y="1763"/>
                  </a:lnTo>
                  <a:lnTo>
                    <a:pt x="1288" y="1761"/>
                  </a:lnTo>
                  <a:lnTo>
                    <a:pt x="1297" y="1760"/>
                  </a:lnTo>
                  <a:lnTo>
                    <a:pt x="1307" y="1756"/>
                  </a:lnTo>
                  <a:lnTo>
                    <a:pt x="1314" y="1752"/>
                  </a:lnTo>
                  <a:lnTo>
                    <a:pt x="1324" y="1750"/>
                  </a:lnTo>
                  <a:lnTo>
                    <a:pt x="1333" y="1748"/>
                  </a:lnTo>
                  <a:lnTo>
                    <a:pt x="1341" y="1744"/>
                  </a:lnTo>
                  <a:lnTo>
                    <a:pt x="1350" y="1742"/>
                  </a:lnTo>
                  <a:lnTo>
                    <a:pt x="1360" y="1739"/>
                  </a:lnTo>
                  <a:lnTo>
                    <a:pt x="1369" y="1737"/>
                  </a:lnTo>
                  <a:lnTo>
                    <a:pt x="1377" y="1733"/>
                  </a:lnTo>
                  <a:lnTo>
                    <a:pt x="1385" y="1731"/>
                  </a:lnTo>
                  <a:lnTo>
                    <a:pt x="1394" y="1727"/>
                  </a:lnTo>
                  <a:lnTo>
                    <a:pt x="1402" y="1723"/>
                  </a:lnTo>
                  <a:lnTo>
                    <a:pt x="1409" y="1722"/>
                  </a:lnTo>
                  <a:lnTo>
                    <a:pt x="1419" y="1718"/>
                  </a:lnTo>
                  <a:lnTo>
                    <a:pt x="1426" y="1716"/>
                  </a:lnTo>
                  <a:lnTo>
                    <a:pt x="1434" y="1712"/>
                  </a:lnTo>
                  <a:lnTo>
                    <a:pt x="1444" y="1710"/>
                  </a:lnTo>
                  <a:lnTo>
                    <a:pt x="1451" y="1706"/>
                  </a:lnTo>
                  <a:lnTo>
                    <a:pt x="1459" y="1703"/>
                  </a:lnTo>
                  <a:lnTo>
                    <a:pt x="1466" y="1701"/>
                  </a:lnTo>
                  <a:lnTo>
                    <a:pt x="1474" y="1697"/>
                  </a:lnTo>
                  <a:lnTo>
                    <a:pt x="1483" y="1695"/>
                  </a:lnTo>
                  <a:lnTo>
                    <a:pt x="1491" y="1691"/>
                  </a:lnTo>
                  <a:lnTo>
                    <a:pt x="1499" y="1687"/>
                  </a:lnTo>
                  <a:lnTo>
                    <a:pt x="1506" y="1685"/>
                  </a:lnTo>
                  <a:lnTo>
                    <a:pt x="1512" y="1682"/>
                  </a:lnTo>
                  <a:lnTo>
                    <a:pt x="1520" y="1678"/>
                  </a:lnTo>
                  <a:lnTo>
                    <a:pt x="1527" y="1674"/>
                  </a:lnTo>
                  <a:lnTo>
                    <a:pt x="1535" y="1672"/>
                  </a:lnTo>
                  <a:lnTo>
                    <a:pt x="1542" y="1668"/>
                  </a:lnTo>
                  <a:lnTo>
                    <a:pt x="1550" y="1665"/>
                  </a:lnTo>
                  <a:lnTo>
                    <a:pt x="1558" y="1663"/>
                  </a:lnTo>
                  <a:lnTo>
                    <a:pt x="1563" y="1657"/>
                  </a:lnTo>
                  <a:lnTo>
                    <a:pt x="1571" y="1653"/>
                  </a:lnTo>
                  <a:lnTo>
                    <a:pt x="1579" y="1651"/>
                  </a:lnTo>
                  <a:lnTo>
                    <a:pt x="1586" y="1647"/>
                  </a:lnTo>
                  <a:lnTo>
                    <a:pt x="1592" y="1642"/>
                  </a:lnTo>
                  <a:lnTo>
                    <a:pt x="1599" y="1640"/>
                  </a:lnTo>
                  <a:lnTo>
                    <a:pt x="1605" y="1636"/>
                  </a:lnTo>
                  <a:lnTo>
                    <a:pt x="1615" y="1632"/>
                  </a:lnTo>
                  <a:lnTo>
                    <a:pt x="1620" y="1628"/>
                  </a:lnTo>
                  <a:lnTo>
                    <a:pt x="1626" y="1625"/>
                  </a:lnTo>
                  <a:lnTo>
                    <a:pt x="1632" y="1619"/>
                  </a:lnTo>
                  <a:lnTo>
                    <a:pt x="1639" y="1615"/>
                  </a:lnTo>
                  <a:lnTo>
                    <a:pt x="1645" y="1611"/>
                  </a:lnTo>
                  <a:lnTo>
                    <a:pt x="1653" y="1608"/>
                  </a:lnTo>
                  <a:lnTo>
                    <a:pt x="1658" y="1604"/>
                  </a:lnTo>
                  <a:lnTo>
                    <a:pt x="1666" y="1600"/>
                  </a:lnTo>
                  <a:lnTo>
                    <a:pt x="1672" y="1596"/>
                  </a:lnTo>
                  <a:lnTo>
                    <a:pt x="1677" y="1590"/>
                  </a:lnTo>
                  <a:lnTo>
                    <a:pt x="1683" y="1587"/>
                  </a:lnTo>
                  <a:lnTo>
                    <a:pt x="1691" y="1583"/>
                  </a:lnTo>
                  <a:lnTo>
                    <a:pt x="1696" y="1577"/>
                  </a:lnTo>
                  <a:lnTo>
                    <a:pt x="1702" y="1575"/>
                  </a:lnTo>
                  <a:lnTo>
                    <a:pt x="1708" y="1570"/>
                  </a:lnTo>
                  <a:lnTo>
                    <a:pt x="1715" y="1566"/>
                  </a:lnTo>
                  <a:lnTo>
                    <a:pt x="1721" y="1560"/>
                  </a:lnTo>
                  <a:lnTo>
                    <a:pt x="1727" y="1556"/>
                  </a:lnTo>
                  <a:lnTo>
                    <a:pt x="1733" y="1551"/>
                  </a:lnTo>
                  <a:lnTo>
                    <a:pt x="1738" y="1547"/>
                  </a:lnTo>
                  <a:lnTo>
                    <a:pt x="1744" y="1541"/>
                  </a:lnTo>
                  <a:lnTo>
                    <a:pt x="1750" y="1537"/>
                  </a:lnTo>
                  <a:lnTo>
                    <a:pt x="1755" y="1532"/>
                  </a:lnTo>
                  <a:lnTo>
                    <a:pt x="1761" y="1528"/>
                  </a:lnTo>
                  <a:lnTo>
                    <a:pt x="1767" y="1522"/>
                  </a:lnTo>
                  <a:lnTo>
                    <a:pt x="1772" y="1516"/>
                  </a:lnTo>
                  <a:lnTo>
                    <a:pt x="1778" y="1513"/>
                  </a:lnTo>
                  <a:lnTo>
                    <a:pt x="1784" y="1507"/>
                  </a:lnTo>
                  <a:lnTo>
                    <a:pt x="1790" y="1503"/>
                  </a:lnTo>
                  <a:lnTo>
                    <a:pt x="1795" y="1497"/>
                  </a:lnTo>
                  <a:lnTo>
                    <a:pt x="1799" y="1492"/>
                  </a:lnTo>
                  <a:lnTo>
                    <a:pt x="1807" y="1488"/>
                  </a:lnTo>
                  <a:lnTo>
                    <a:pt x="1811" y="1480"/>
                  </a:lnTo>
                  <a:lnTo>
                    <a:pt x="1816" y="1475"/>
                  </a:lnTo>
                  <a:lnTo>
                    <a:pt x="1820" y="1469"/>
                  </a:lnTo>
                  <a:lnTo>
                    <a:pt x="1826" y="1463"/>
                  </a:lnTo>
                  <a:lnTo>
                    <a:pt x="1831" y="1457"/>
                  </a:lnTo>
                  <a:lnTo>
                    <a:pt x="1837" y="1452"/>
                  </a:lnTo>
                  <a:lnTo>
                    <a:pt x="1843" y="1444"/>
                  </a:lnTo>
                  <a:lnTo>
                    <a:pt x="1847" y="1440"/>
                  </a:lnTo>
                  <a:lnTo>
                    <a:pt x="1852" y="1433"/>
                  </a:lnTo>
                  <a:lnTo>
                    <a:pt x="1856" y="1427"/>
                  </a:lnTo>
                  <a:lnTo>
                    <a:pt x="1862" y="1419"/>
                  </a:lnTo>
                  <a:lnTo>
                    <a:pt x="1868" y="1416"/>
                  </a:lnTo>
                  <a:lnTo>
                    <a:pt x="1871" y="1408"/>
                  </a:lnTo>
                  <a:lnTo>
                    <a:pt x="1877" y="1402"/>
                  </a:lnTo>
                  <a:lnTo>
                    <a:pt x="1881" y="1395"/>
                  </a:lnTo>
                  <a:lnTo>
                    <a:pt x="1887" y="1391"/>
                  </a:lnTo>
                  <a:lnTo>
                    <a:pt x="1890" y="1383"/>
                  </a:lnTo>
                  <a:lnTo>
                    <a:pt x="1896" y="1376"/>
                  </a:lnTo>
                  <a:lnTo>
                    <a:pt x="1900" y="1370"/>
                  </a:lnTo>
                  <a:lnTo>
                    <a:pt x="1904" y="1362"/>
                  </a:lnTo>
                  <a:lnTo>
                    <a:pt x="1908" y="1355"/>
                  </a:lnTo>
                  <a:lnTo>
                    <a:pt x="1913" y="1349"/>
                  </a:lnTo>
                  <a:lnTo>
                    <a:pt x="1917" y="1341"/>
                  </a:lnTo>
                  <a:lnTo>
                    <a:pt x="1923" y="1336"/>
                  </a:lnTo>
                  <a:lnTo>
                    <a:pt x="1927" y="1328"/>
                  </a:lnTo>
                  <a:lnTo>
                    <a:pt x="1930" y="1322"/>
                  </a:lnTo>
                  <a:lnTo>
                    <a:pt x="1934" y="1315"/>
                  </a:lnTo>
                  <a:lnTo>
                    <a:pt x="1940" y="1307"/>
                  </a:lnTo>
                  <a:lnTo>
                    <a:pt x="1942" y="1300"/>
                  </a:lnTo>
                  <a:lnTo>
                    <a:pt x="1947" y="1294"/>
                  </a:lnTo>
                  <a:lnTo>
                    <a:pt x="1951" y="1286"/>
                  </a:lnTo>
                  <a:lnTo>
                    <a:pt x="1955" y="1281"/>
                  </a:lnTo>
                  <a:lnTo>
                    <a:pt x="1959" y="1271"/>
                  </a:lnTo>
                  <a:lnTo>
                    <a:pt x="1963" y="1264"/>
                  </a:lnTo>
                  <a:lnTo>
                    <a:pt x="1965" y="1256"/>
                  </a:lnTo>
                  <a:lnTo>
                    <a:pt x="1970" y="1248"/>
                  </a:lnTo>
                  <a:lnTo>
                    <a:pt x="1972" y="1241"/>
                  </a:lnTo>
                  <a:lnTo>
                    <a:pt x="1978" y="1233"/>
                  </a:lnTo>
                  <a:lnTo>
                    <a:pt x="1980" y="1226"/>
                  </a:lnTo>
                  <a:lnTo>
                    <a:pt x="1984" y="1220"/>
                  </a:lnTo>
                  <a:lnTo>
                    <a:pt x="1987" y="1210"/>
                  </a:lnTo>
                  <a:lnTo>
                    <a:pt x="1989" y="1203"/>
                  </a:lnTo>
                  <a:lnTo>
                    <a:pt x="1993" y="1195"/>
                  </a:lnTo>
                  <a:lnTo>
                    <a:pt x="1997" y="1188"/>
                  </a:lnTo>
                  <a:lnTo>
                    <a:pt x="2001" y="1180"/>
                  </a:lnTo>
                  <a:lnTo>
                    <a:pt x="2003" y="1172"/>
                  </a:lnTo>
                  <a:lnTo>
                    <a:pt x="2006" y="1163"/>
                  </a:lnTo>
                  <a:lnTo>
                    <a:pt x="2010" y="1157"/>
                  </a:lnTo>
                  <a:lnTo>
                    <a:pt x="2014" y="1148"/>
                  </a:lnTo>
                  <a:lnTo>
                    <a:pt x="2016" y="1140"/>
                  </a:lnTo>
                  <a:lnTo>
                    <a:pt x="2018" y="1132"/>
                  </a:lnTo>
                  <a:lnTo>
                    <a:pt x="2022" y="1123"/>
                  </a:lnTo>
                  <a:lnTo>
                    <a:pt x="2025" y="1115"/>
                  </a:lnTo>
                  <a:lnTo>
                    <a:pt x="2027" y="1108"/>
                  </a:lnTo>
                  <a:lnTo>
                    <a:pt x="2029" y="1100"/>
                  </a:lnTo>
                  <a:lnTo>
                    <a:pt x="2033" y="1093"/>
                  </a:lnTo>
                  <a:lnTo>
                    <a:pt x="2035" y="1083"/>
                  </a:lnTo>
                  <a:lnTo>
                    <a:pt x="2037" y="1075"/>
                  </a:lnTo>
                  <a:lnTo>
                    <a:pt x="2039" y="1066"/>
                  </a:lnTo>
                  <a:lnTo>
                    <a:pt x="2043" y="1058"/>
                  </a:lnTo>
                  <a:lnTo>
                    <a:pt x="2044" y="1049"/>
                  </a:lnTo>
                  <a:lnTo>
                    <a:pt x="2046" y="1041"/>
                  </a:lnTo>
                  <a:lnTo>
                    <a:pt x="2048" y="1034"/>
                  </a:lnTo>
                  <a:lnTo>
                    <a:pt x="2052" y="1026"/>
                  </a:lnTo>
                  <a:lnTo>
                    <a:pt x="2052" y="1017"/>
                  </a:lnTo>
                  <a:lnTo>
                    <a:pt x="2054" y="1009"/>
                  </a:lnTo>
                  <a:lnTo>
                    <a:pt x="2056" y="999"/>
                  </a:lnTo>
                  <a:lnTo>
                    <a:pt x="2058" y="992"/>
                  </a:lnTo>
                  <a:lnTo>
                    <a:pt x="2060" y="982"/>
                  </a:lnTo>
                  <a:lnTo>
                    <a:pt x="2062" y="975"/>
                  </a:lnTo>
                  <a:lnTo>
                    <a:pt x="2062" y="965"/>
                  </a:lnTo>
                  <a:lnTo>
                    <a:pt x="2063" y="958"/>
                  </a:lnTo>
                  <a:lnTo>
                    <a:pt x="2065" y="948"/>
                  </a:lnTo>
                  <a:lnTo>
                    <a:pt x="2065" y="939"/>
                  </a:lnTo>
                  <a:lnTo>
                    <a:pt x="2067" y="929"/>
                  </a:lnTo>
                  <a:lnTo>
                    <a:pt x="2069" y="921"/>
                  </a:lnTo>
                  <a:lnTo>
                    <a:pt x="2069" y="912"/>
                  </a:lnTo>
                  <a:lnTo>
                    <a:pt x="2071" y="902"/>
                  </a:lnTo>
                  <a:lnTo>
                    <a:pt x="2071" y="895"/>
                  </a:lnTo>
                  <a:lnTo>
                    <a:pt x="2073" y="887"/>
                  </a:lnTo>
                  <a:lnTo>
                    <a:pt x="2073" y="876"/>
                  </a:lnTo>
                  <a:lnTo>
                    <a:pt x="2073" y="868"/>
                  </a:lnTo>
                  <a:lnTo>
                    <a:pt x="2073" y="859"/>
                  </a:lnTo>
                  <a:lnTo>
                    <a:pt x="2075" y="851"/>
                  </a:lnTo>
                  <a:lnTo>
                    <a:pt x="2075" y="842"/>
                  </a:lnTo>
                  <a:lnTo>
                    <a:pt x="2075" y="832"/>
                  </a:lnTo>
                  <a:lnTo>
                    <a:pt x="2077" y="825"/>
                  </a:lnTo>
                  <a:lnTo>
                    <a:pt x="2077" y="815"/>
                  </a:lnTo>
                  <a:lnTo>
                    <a:pt x="2077" y="806"/>
                  </a:lnTo>
                  <a:lnTo>
                    <a:pt x="2077" y="798"/>
                  </a:lnTo>
                  <a:lnTo>
                    <a:pt x="2077" y="788"/>
                  </a:lnTo>
                  <a:lnTo>
                    <a:pt x="2077" y="779"/>
                  </a:lnTo>
                  <a:lnTo>
                    <a:pt x="2077" y="771"/>
                  </a:lnTo>
                  <a:lnTo>
                    <a:pt x="2077" y="762"/>
                  </a:lnTo>
                  <a:lnTo>
                    <a:pt x="2077" y="754"/>
                  </a:lnTo>
                  <a:lnTo>
                    <a:pt x="2077" y="745"/>
                  </a:lnTo>
                  <a:lnTo>
                    <a:pt x="2075" y="735"/>
                  </a:lnTo>
                  <a:lnTo>
                    <a:pt x="2075" y="728"/>
                  </a:lnTo>
                  <a:lnTo>
                    <a:pt x="2073" y="718"/>
                  </a:lnTo>
                  <a:lnTo>
                    <a:pt x="2073" y="709"/>
                  </a:lnTo>
                  <a:lnTo>
                    <a:pt x="2073" y="699"/>
                  </a:lnTo>
                  <a:lnTo>
                    <a:pt x="2071" y="692"/>
                  </a:lnTo>
                  <a:lnTo>
                    <a:pt x="2071" y="682"/>
                  </a:lnTo>
                  <a:lnTo>
                    <a:pt x="2069" y="674"/>
                  </a:lnTo>
                  <a:lnTo>
                    <a:pt x="2067" y="665"/>
                  </a:lnTo>
                  <a:lnTo>
                    <a:pt x="2067" y="655"/>
                  </a:lnTo>
                  <a:lnTo>
                    <a:pt x="2065" y="646"/>
                  </a:lnTo>
                  <a:lnTo>
                    <a:pt x="2063" y="638"/>
                  </a:lnTo>
                  <a:lnTo>
                    <a:pt x="2062" y="631"/>
                  </a:lnTo>
                  <a:lnTo>
                    <a:pt x="2062" y="621"/>
                  </a:lnTo>
                  <a:lnTo>
                    <a:pt x="2060" y="612"/>
                  </a:lnTo>
                  <a:lnTo>
                    <a:pt x="2058" y="604"/>
                  </a:lnTo>
                  <a:lnTo>
                    <a:pt x="2056" y="595"/>
                  </a:lnTo>
                  <a:lnTo>
                    <a:pt x="2054" y="587"/>
                  </a:lnTo>
                  <a:lnTo>
                    <a:pt x="2050" y="578"/>
                  </a:lnTo>
                  <a:lnTo>
                    <a:pt x="2048" y="570"/>
                  </a:lnTo>
                  <a:lnTo>
                    <a:pt x="2046" y="560"/>
                  </a:lnTo>
                  <a:lnTo>
                    <a:pt x="2044" y="553"/>
                  </a:lnTo>
                  <a:lnTo>
                    <a:pt x="2041" y="543"/>
                  </a:lnTo>
                  <a:lnTo>
                    <a:pt x="2039" y="536"/>
                  </a:lnTo>
                  <a:lnTo>
                    <a:pt x="2035" y="526"/>
                  </a:lnTo>
                  <a:lnTo>
                    <a:pt x="2033" y="519"/>
                  </a:lnTo>
                  <a:lnTo>
                    <a:pt x="2029" y="511"/>
                  </a:lnTo>
                  <a:lnTo>
                    <a:pt x="2027" y="502"/>
                  </a:lnTo>
                  <a:lnTo>
                    <a:pt x="2023" y="494"/>
                  </a:lnTo>
                  <a:lnTo>
                    <a:pt x="2022" y="486"/>
                  </a:lnTo>
                  <a:lnTo>
                    <a:pt x="2018" y="479"/>
                  </a:lnTo>
                  <a:lnTo>
                    <a:pt x="2014" y="471"/>
                  </a:lnTo>
                  <a:lnTo>
                    <a:pt x="2010" y="462"/>
                  </a:lnTo>
                  <a:lnTo>
                    <a:pt x="2006" y="454"/>
                  </a:lnTo>
                  <a:lnTo>
                    <a:pt x="2001" y="444"/>
                  </a:lnTo>
                  <a:lnTo>
                    <a:pt x="1999" y="437"/>
                  </a:lnTo>
                  <a:lnTo>
                    <a:pt x="1993" y="429"/>
                  </a:lnTo>
                  <a:lnTo>
                    <a:pt x="1989" y="422"/>
                  </a:lnTo>
                  <a:lnTo>
                    <a:pt x="1985" y="412"/>
                  </a:lnTo>
                  <a:lnTo>
                    <a:pt x="1982" y="405"/>
                  </a:lnTo>
                  <a:lnTo>
                    <a:pt x="1976" y="397"/>
                  </a:lnTo>
                  <a:lnTo>
                    <a:pt x="1972" y="389"/>
                  </a:lnTo>
                  <a:lnTo>
                    <a:pt x="1966" y="382"/>
                  </a:lnTo>
                  <a:lnTo>
                    <a:pt x="1963" y="374"/>
                  </a:lnTo>
                  <a:lnTo>
                    <a:pt x="1957" y="365"/>
                  </a:lnTo>
                  <a:lnTo>
                    <a:pt x="1953" y="359"/>
                  </a:lnTo>
                  <a:lnTo>
                    <a:pt x="1947" y="351"/>
                  </a:lnTo>
                  <a:lnTo>
                    <a:pt x="1942" y="344"/>
                  </a:lnTo>
                  <a:lnTo>
                    <a:pt x="1936" y="336"/>
                  </a:lnTo>
                  <a:lnTo>
                    <a:pt x="1930" y="329"/>
                  </a:lnTo>
                  <a:lnTo>
                    <a:pt x="1927" y="321"/>
                  </a:lnTo>
                  <a:lnTo>
                    <a:pt x="1921" y="313"/>
                  </a:lnTo>
                  <a:lnTo>
                    <a:pt x="1915" y="306"/>
                  </a:lnTo>
                  <a:lnTo>
                    <a:pt x="1909" y="300"/>
                  </a:lnTo>
                  <a:lnTo>
                    <a:pt x="1904" y="292"/>
                  </a:lnTo>
                  <a:lnTo>
                    <a:pt x="1898" y="287"/>
                  </a:lnTo>
                  <a:lnTo>
                    <a:pt x="1890" y="277"/>
                  </a:lnTo>
                  <a:lnTo>
                    <a:pt x="1885" y="272"/>
                  </a:lnTo>
                  <a:lnTo>
                    <a:pt x="1879" y="266"/>
                  </a:lnTo>
                  <a:lnTo>
                    <a:pt x="1873" y="258"/>
                  </a:lnTo>
                  <a:lnTo>
                    <a:pt x="1868" y="253"/>
                  </a:lnTo>
                  <a:lnTo>
                    <a:pt x="1862" y="245"/>
                  </a:lnTo>
                  <a:lnTo>
                    <a:pt x="1856" y="239"/>
                  </a:lnTo>
                  <a:lnTo>
                    <a:pt x="1850" y="234"/>
                  </a:lnTo>
                  <a:lnTo>
                    <a:pt x="1843" y="226"/>
                  </a:lnTo>
                  <a:lnTo>
                    <a:pt x="1837" y="220"/>
                  </a:lnTo>
                  <a:lnTo>
                    <a:pt x="1830" y="213"/>
                  </a:lnTo>
                  <a:lnTo>
                    <a:pt x="1824" y="207"/>
                  </a:lnTo>
                  <a:lnTo>
                    <a:pt x="1816" y="201"/>
                  </a:lnTo>
                  <a:lnTo>
                    <a:pt x="1811" y="194"/>
                  </a:lnTo>
                  <a:lnTo>
                    <a:pt x="1805" y="190"/>
                  </a:lnTo>
                  <a:lnTo>
                    <a:pt x="1797" y="184"/>
                  </a:lnTo>
                  <a:lnTo>
                    <a:pt x="1792" y="178"/>
                  </a:lnTo>
                  <a:lnTo>
                    <a:pt x="1784" y="171"/>
                  </a:lnTo>
                  <a:lnTo>
                    <a:pt x="1778" y="165"/>
                  </a:lnTo>
                  <a:lnTo>
                    <a:pt x="1772" y="159"/>
                  </a:lnTo>
                  <a:lnTo>
                    <a:pt x="1765" y="154"/>
                  </a:lnTo>
                  <a:lnTo>
                    <a:pt x="1759" y="150"/>
                  </a:lnTo>
                  <a:lnTo>
                    <a:pt x="1752" y="144"/>
                  </a:lnTo>
                  <a:lnTo>
                    <a:pt x="1746" y="140"/>
                  </a:lnTo>
                  <a:lnTo>
                    <a:pt x="1736" y="135"/>
                  </a:lnTo>
                  <a:lnTo>
                    <a:pt x="1731" y="129"/>
                  </a:lnTo>
                  <a:lnTo>
                    <a:pt x="1723" y="123"/>
                  </a:lnTo>
                  <a:lnTo>
                    <a:pt x="1717" y="120"/>
                  </a:lnTo>
                  <a:lnTo>
                    <a:pt x="1710" y="114"/>
                  </a:lnTo>
                  <a:lnTo>
                    <a:pt x="1702" y="110"/>
                  </a:lnTo>
                  <a:lnTo>
                    <a:pt x="1696" y="104"/>
                  </a:lnTo>
                  <a:lnTo>
                    <a:pt x="1689" y="101"/>
                  </a:lnTo>
                  <a:lnTo>
                    <a:pt x="1683" y="95"/>
                  </a:lnTo>
                  <a:lnTo>
                    <a:pt x="1676" y="93"/>
                  </a:lnTo>
                  <a:lnTo>
                    <a:pt x="1668" y="87"/>
                  </a:lnTo>
                  <a:lnTo>
                    <a:pt x="1662" y="83"/>
                  </a:lnTo>
                  <a:lnTo>
                    <a:pt x="1655" y="80"/>
                  </a:lnTo>
                  <a:lnTo>
                    <a:pt x="1649" y="76"/>
                  </a:lnTo>
                  <a:lnTo>
                    <a:pt x="1641" y="72"/>
                  </a:lnTo>
                  <a:lnTo>
                    <a:pt x="1636" y="70"/>
                  </a:lnTo>
                  <a:lnTo>
                    <a:pt x="1626" y="66"/>
                  </a:lnTo>
                  <a:lnTo>
                    <a:pt x="1620" y="63"/>
                  </a:lnTo>
                  <a:lnTo>
                    <a:pt x="1613" y="59"/>
                  </a:lnTo>
                  <a:lnTo>
                    <a:pt x="1607" y="57"/>
                  </a:lnTo>
                  <a:lnTo>
                    <a:pt x="1599" y="53"/>
                  </a:lnTo>
                  <a:lnTo>
                    <a:pt x="1592" y="49"/>
                  </a:lnTo>
                  <a:lnTo>
                    <a:pt x="1586" y="45"/>
                  </a:lnTo>
                  <a:lnTo>
                    <a:pt x="1579" y="44"/>
                  </a:lnTo>
                  <a:lnTo>
                    <a:pt x="1573" y="42"/>
                  </a:lnTo>
                  <a:lnTo>
                    <a:pt x="1565" y="38"/>
                  </a:lnTo>
                  <a:lnTo>
                    <a:pt x="1558" y="36"/>
                  </a:lnTo>
                  <a:lnTo>
                    <a:pt x="1552" y="32"/>
                  </a:lnTo>
                  <a:lnTo>
                    <a:pt x="1544" y="30"/>
                  </a:lnTo>
                  <a:lnTo>
                    <a:pt x="1539" y="28"/>
                  </a:lnTo>
                  <a:lnTo>
                    <a:pt x="1531" y="26"/>
                  </a:lnTo>
                  <a:lnTo>
                    <a:pt x="1525" y="24"/>
                  </a:lnTo>
                  <a:lnTo>
                    <a:pt x="1518" y="23"/>
                  </a:lnTo>
                  <a:lnTo>
                    <a:pt x="1512" y="21"/>
                  </a:lnTo>
                  <a:lnTo>
                    <a:pt x="1504" y="19"/>
                  </a:lnTo>
                  <a:lnTo>
                    <a:pt x="1499" y="17"/>
                  </a:lnTo>
                  <a:lnTo>
                    <a:pt x="1491" y="15"/>
                  </a:lnTo>
                  <a:lnTo>
                    <a:pt x="1483" y="15"/>
                  </a:lnTo>
                  <a:lnTo>
                    <a:pt x="1478" y="13"/>
                  </a:lnTo>
                  <a:lnTo>
                    <a:pt x="1470" y="11"/>
                  </a:lnTo>
                  <a:lnTo>
                    <a:pt x="1464" y="9"/>
                  </a:lnTo>
                  <a:lnTo>
                    <a:pt x="1457" y="9"/>
                  </a:lnTo>
                  <a:lnTo>
                    <a:pt x="1449" y="7"/>
                  </a:lnTo>
                  <a:lnTo>
                    <a:pt x="1444" y="7"/>
                  </a:lnTo>
                  <a:lnTo>
                    <a:pt x="1436" y="5"/>
                  </a:lnTo>
                  <a:lnTo>
                    <a:pt x="1430" y="5"/>
                  </a:lnTo>
                  <a:lnTo>
                    <a:pt x="1423" y="4"/>
                  </a:lnTo>
                  <a:lnTo>
                    <a:pt x="1417" y="4"/>
                  </a:lnTo>
                  <a:lnTo>
                    <a:pt x="1409" y="4"/>
                  </a:lnTo>
                  <a:lnTo>
                    <a:pt x="1404" y="2"/>
                  </a:lnTo>
                  <a:lnTo>
                    <a:pt x="1396" y="2"/>
                  </a:lnTo>
                  <a:lnTo>
                    <a:pt x="1390" y="2"/>
                  </a:lnTo>
                  <a:lnTo>
                    <a:pt x="1383" y="0"/>
                  </a:lnTo>
                  <a:lnTo>
                    <a:pt x="1375" y="0"/>
                  </a:lnTo>
                  <a:lnTo>
                    <a:pt x="1369" y="0"/>
                  </a:lnTo>
                  <a:lnTo>
                    <a:pt x="1362" y="0"/>
                  </a:lnTo>
                  <a:lnTo>
                    <a:pt x="1356" y="0"/>
                  </a:lnTo>
                  <a:lnTo>
                    <a:pt x="1348" y="0"/>
                  </a:lnTo>
                  <a:lnTo>
                    <a:pt x="1341" y="0"/>
                  </a:lnTo>
                  <a:lnTo>
                    <a:pt x="1335" y="0"/>
                  </a:lnTo>
                  <a:lnTo>
                    <a:pt x="1328" y="0"/>
                  </a:lnTo>
                  <a:lnTo>
                    <a:pt x="1322" y="0"/>
                  </a:lnTo>
                  <a:lnTo>
                    <a:pt x="1314" y="2"/>
                  </a:lnTo>
                  <a:lnTo>
                    <a:pt x="1308" y="2"/>
                  </a:lnTo>
                  <a:lnTo>
                    <a:pt x="1301" y="2"/>
                  </a:lnTo>
                  <a:lnTo>
                    <a:pt x="1295" y="2"/>
                  </a:lnTo>
                  <a:lnTo>
                    <a:pt x="1288" y="4"/>
                  </a:lnTo>
                  <a:lnTo>
                    <a:pt x="1282" y="4"/>
                  </a:lnTo>
                  <a:lnTo>
                    <a:pt x="1274" y="5"/>
                  </a:lnTo>
                  <a:lnTo>
                    <a:pt x="1267" y="5"/>
                  </a:lnTo>
                  <a:lnTo>
                    <a:pt x="1261" y="7"/>
                  </a:lnTo>
                  <a:lnTo>
                    <a:pt x="1253" y="7"/>
                  </a:lnTo>
                  <a:lnTo>
                    <a:pt x="1248" y="7"/>
                  </a:lnTo>
                  <a:lnTo>
                    <a:pt x="1240" y="9"/>
                  </a:lnTo>
                  <a:lnTo>
                    <a:pt x="1232" y="11"/>
                  </a:lnTo>
                  <a:lnTo>
                    <a:pt x="1227" y="13"/>
                  </a:lnTo>
                  <a:lnTo>
                    <a:pt x="1219" y="13"/>
                  </a:lnTo>
                  <a:lnTo>
                    <a:pt x="1213" y="15"/>
                  </a:lnTo>
                  <a:lnTo>
                    <a:pt x="1206" y="17"/>
                  </a:lnTo>
                  <a:lnTo>
                    <a:pt x="1200" y="19"/>
                  </a:lnTo>
                  <a:lnTo>
                    <a:pt x="1192" y="21"/>
                  </a:lnTo>
                  <a:lnTo>
                    <a:pt x="1187" y="21"/>
                  </a:lnTo>
                  <a:lnTo>
                    <a:pt x="1179" y="23"/>
                  </a:lnTo>
                  <a:lnTo>
                    <a:pt x="1172" y="24"/>
                  </a:lnTo>
                  <a:lnTo>
                    <a:pt x="1166" y="24"/>
                  </a:lnTo>
                  <a:lnTo>
                    <a:pt x="1158" y="26"/>
                  </a:lnTo>
                  <a:lnTo>
                    <a:pt x="1151" y="28"/>
                  </a:lnTo>
                  <a:lnTo>
                    <a:pt x="1145" y="32"/>
                  </a:lnTo>
                  <a:lnTo>
                    <a:pt x="1137" y="32"/>
                  </a:lnTo>
                  <a:lnTo>
                    <a:pt x="1132" y="34"/>
                  </a:lnTo>
                  <a:lnTo>
                    <a:pt x="1124" y="36"/>
                  </a:lnTo>
                  <a:lnTo>
                    <a:pt x="1118" y="38"/>
                  </a:lnTo>
                  <a:lnTo>
                    <a:pt x="1111" y="40"/>
                  </a:lnTo>
                  <a:lnTo>
                    <a:pt x="1105" y="42"/>
                  </a:lnTo>
                  <a:lnTo>
                    <a:pt x="1097" y="44"/>
                  </a:lnTo>
                  <a:lnTo>
                    <a:pt x="1092" y="45"/>
                  </a:lnTo>
                  <a:lnTo>
                    <a:pt x="1084" y="47"/>
                  </a:lnTo>
                  <a:lnTo>
                    <a:pt x="1078" y="49"/>
                  </a:lnTo>
                  <a:lnTo>
                    <a:pt x="1073" y="51"/>
                  </a:lnTo>
                  <a:lnTo>
                    <a:pt x="1065" y="55"/>
                  </a:lnTo>
                  <a:lnTo>
                    <a:pt x="1059" y="57"/>
                  </a:lnTo>
                  <a:lnTo>
                    <a:pt x="1054" y="59"/>
                  </a:lnTo>
                  <a:lnTo>
                    <a:pt x="1048" y="61"/>
                  </a:lnTo>
                  <a:lnTo>
                    <a:pt x="1042" y="63"/>
                  </a:lnTo>
                  <a:lnTo>
                    <a:pt x="1037" y="64"/>
                  </a:lnTo>
                  <a:lnTo>
                    <a:pt x="1029" y="66"/>
                  </a:lnTo>
                  <a:lnTo>
                    <a:pt x="1023" y="68"/>
                  </a:lnTo>
                  <a:lnTo>
                    <a:pt x="1018" y="70"/>
                  </a:lnTo>
                  <a:lnTo>
                    <a:pt x="1012" y="72"/>
                  </a:lnTo>
                  <a:lnTo>
                    <a:pt x="1008" y="76"/>
                  </a:lnTo>
                  <a:lnTo>
                    <a:pt x="1002" y="78"/>
                  </a:lnTo>
                  <a:lnTo>
                    <a:pt x="997" y="80"/>
                  </a:lnTo>
                  <a:lnTo>
                    <a:pt x="991" y="82"/>
                  </a:lnTo>
                  <a:lnTo>
                    <a:pt x="987" y="83"/>
                  </a:lnTo>
                  <a:lnTo>
                    <a:pt x="981" y="83"/>
                  </a:lnTo>
                  <a:lnTo>
                    <a:pt x="976" y="87"/>
                  </a:lnTo>
                  <a:lnTo>
                    <a:pt x="966" y="91"/>
                  </a:lnTo>
                  <a:lnTo>
                    <a:pt x="959" y="95"/>
                  </a:lnTo>
                  <a:lnTo>
                    <a:pt x="949" y="97"/>
                  </a:lnTo>
                  <a:lnTo>
                    <a:pt x="941" y="101"/>
                  </a:lnTo>
                  <a:lnTo>
                    <a:pt x="934" y="104"/>
                  </a:lnTo>
                  <a:lnTo>
                    <a:pt x="928" y="106"/>
                  </a:lnTo>
                  <a:lnTo>
                    <a:pt x="922" y="108"/>
                  </a:lnTo>
                  <a:lnTo>
                    <a:pt x="919" y="112"/>
                  </a:lnTo>
                  <a:lnTo>
                    <a:pt x="913" y="114"/>
                  </a:lnTo>
                  <a:lnTo>
                    <a:pt x="911" y="116"/>
                  </a:lnTo>
                  <a:lnTo>
                    <a:pt x="905" y="118"/>
                  </a:lnTo>
                  <a:lnTo>
                    <a:pt x="903" y="118"/>
                  </a:lnTo>
                  <a:lnTo>
                    <a:pt x="1040" y="133"/>
                  </a:lnTo>
                  <a:lnTo>
                    <a:pt x="1042" y="131"/>
                  </a:lnTo>
                  <a:lnTo>
                    <a:pt x="1050" y="131"/>
                  </a:lnTo>
                  <a:lnTo>
                    <a:pt x="1056" y="129"/>
                  </a:lnTo>
                  <a:lnTo>
                    <a:pt x="1061" y="129"/>
                  </a:lnTo>
                  <a:lnTo>
                    <a:pt x="1069" y="127"/>
                  </a:lnTo>
                  <a:lnTo>
                    <a:pt x="1078" y="127"/>
                  </a:lnTo>
                  <a:lnTo>
                    <a:pt x="1082" y="125"/>
                  </a:lnTo>
                  <a:lnTo>
                    <a:pt x="1086" y="125"/>
                  </a:lnTo>
                  <a:lnTo>
                    <a:pt x="1092" y="123"/>
                  </a:lnTo>
                  <a:lnTo>
                    <a:pt x="1096" y="123"/>
                  </a:lnTo>
                  <a:lnTo>
                    <a:pt x="1101" y="121"/>
                  </a:lnTo>
                  <a:lnTo>
                    <a:pt x="1107" y="121"/>
                  </a:lnTo>
                  <a:lnTo>
                    <a:pt x="1113" y="120"/>
                  </a:lnTo>
                  <a:lnTo>
                    <a:pt x="1120" y="120"/>
                  </a:lnTo>
                  <a:lnTo>
                    <a:pt x="1124" y="120"/>
                  </a:lnTo>
                  <a:lnTo>
                    <a:pt x="1132" y="118"/>
                  </a:lnTo>
                  <a:lnTo>
                    <a:pt x="1137" y="118"/>
                  </a:lnTo>
                  <a:lnTo>
                    <a:pt x="1143" y="118"/>
                  </a:lnTo>
                  <a:lnTo>
                    <a:pt x="1151" y="118"/>
                  </a:lnTo>
                  <a:lnTo>
                    <a:pt x="1156" y="116"/>
                  </a:lnTo>
                  <a:lnTo>
                    <a:pt x="1164" y="116"/>
                  </a:lnTo>
                  <a:lnTo>
                    <a:pt x="1172" y="116"/>
                  </a:lnTo>
                  <a:lnTo>
                    <a:pt x="1177" y="114"/>
                  </a:lnTo>
                  <a:lnTo>
                    <a:pt x="1185" y="112"/>
                  </a:lnTo>
                  <a:lnTo>
                    <a:pt x="1191" y="112"/>
                  </a:lnTo>
                  <a:lnTo>
                    <a:pt x="1198" y="112"/>
                  </a:lnTo>
                  <a:lnTo>
                    <a:pt x="1204" y="110"/>
                  </a:lnTo>
                  <a:lnTo>
                    <a:pt x="1212" y="110"/>
                  </a:lnTo>
                  <a:lnTo>
                    <a:pt x="1219" y="108"/>
                  </a:lnTo>
                  <a:lnTo>
                    <a:pt x="1227" y="108"/>
                  </a:lnTo>
                  <a:lnTo>
                    <a:pt x="1234" y="108"/>
                  </a:lnTo>
                  <a:lnTo>
                    <a:pt x="1240" y="106"/>
                  </a:lnTo>
                  <a:lnTo>
                    <a:pt x="1248" y="106"/>
                  </a:lnTo>
                  <a:lnTo>
                    <a:pt x="1255" y="106"/>
                  </a:lnTo>
                  <a:lnTo>
                    <a:pt x="1263" y="104"/>
                  </a:lnTo>
                  <a:lnTo>
                    <a:pt x="1270" y="104"/>
                  </a:lnTo>
                  <a:lnTo>
                    <a:pt x="1278" y="104"/>
                  </a:lnTo>
                  <a:lnTo>
                    <a:pt x="1286" y="104"/>
                  </a:lnTo>
                  <a:lnTo>
                    <a:pt x="1291" y="104"/>
                  </a:lnTo>
                  <a:lnTo>
                    <a:pt x="1301" y="104"/>
                  </a:lnTo>
                  <a:lnTo>
                    <a:pt x="1307" y="104"/>
                  </a:lnTo>
                  <a:lnTo>
                    <a:pt x="1314" y="104"/>
                  </a:lnTo>
                  <a:lnTo>
                    <a:pt x="1320" y="104"/>
                  </a:lnTo>
                  <a:lnTo>
                    <a:pt x="1328" y="104"/>
                  </a:lnTo>
                  <a:lnTo>
                    <a:pt x="1335" y="104"/>
                  </a:lnTo>
                  <a:lnTo>
                    <a:pt x="1341" y="104"/>
                  </a:lnTo>
                  <a:lnTo>
                    <a:pt x="1348" y="104"/>
                  </a:lnTo>
                  <a:lnTo>
                    <a:pt x="1354" y="104"/>
                  </a:lnTo>
                  <a:lnTo>
                    <a:pt x="1362" y="104"/>
                  </a:lnTo>
                  <a:lnTo>
                    <a:pt x="1367" y="104"/>
                  </a:lnTo>
                  <a:lnTo>
                    <a:pt x="1373" y="104"/>
                  </a:lnTo>
                  <a:lnTo>
                    <a:pt x="1381" y="104"/>
                  </a:lnTo>
                  <a:lnTo>
                    <a:pt x="1385" y="106"/>
                  </a:lnTo>
                  <a:lnTo>
                    <a:pt x="1392" y="106"/>
                  </a:lnTo>
                  <a:lnTo>
                    <a:pt x="1398" y="106"/>
                  </a:lnTo>
                  <a:lnTo>
                    <a:pt x="1404" y="106"/>
                  </a:lnTo>
                  <a:lnTo>
                    <a:pt x="1409" y="108"/>
                  </a:lnTo>
                  <a:lnTo>
                    <a:pt x="1413" y="108"/>
                  </a:lnTo>
                  <a:lnTo>
                    <a:pt x="1419" y="108"/>
                  </a:lnTo>
                  <a:lnTo>
                    <a:pt x="1424" y="110"/>
                  </a:lnTo>
                  <a:lnTo>
                    <a:pt x="1430" y="110"/>
                  </a:lnTo>
                  <a:lnTo>
                    <a:pt x="1434" y="112"/>
                  </a:lnTo>
                  <a:lnTo>
                    <a:pt x="1440" y="112"/>
                  </a:lnTo>
                  <a:lnTo>
                    <a:pt x="1445" y="114"/>
                  </a:lnTo>
                  <a:lnTo>
                    <a:pt x="1451" y="116"/>
                  </a:lnTo>
                  <a:lnTo>
                    <a:pt x="1457" y="118"/>
                  </a:lnTo>
                  <a:lnTo>
                    <a:pt x="1461" y="118"/>
                  </a:lnTo>
                  <a:lnTo>
                    <a:pt x="1466" y="120"/>
                  </a:lnTo>
                  <a:lnTo>
                    <a:pt x="1472" y="120"/>
                  </a:lnTo>
                  <a:lnTo>
                    <a:pt x="1478" y="123"/>
                  </a:lnTo>
                  <a:lnTo>
                    <a:pt x="1482" y="123"/>
                  </a:lnTo>
                  <a:lnTo>
                    <a:pt x="1487" y="125"/>
                  </a:lnTo>
                  <a:lnTo>
                    <a:pt x="1493" y="127"/>
                  </a:lnTo>
                  <a:lnTo>
                    <a:pt x="1497" y="129"/>
                  </a:lnTo>
                  <a:lnTo>
                    <a:pt x="1502" y="129"/>
                  </a:lnTo>
                  <a:lnTo>
                    <a:pt x="1506" y="131"/>
                  </a:lnTo>
                  <a:lnTo>
                    <a:pt x="1512" y="133"/>
                  </a:lnTo>
                  <a:lnTo>
                    <a:pt x="1518" y="137"/>
                  </a:lnTo>
                  <a:lnTo>
                    <a:pt x="1521" y="139"/>
                  </a:lnTo>
                  <a:lnTo>
                    <a:pt x="1527" y="140"/>
                  </a:lnTo>
                  <a:lnTo>
                    <a:pt x="1533" y="142"/>
                  </a:lnTo>
                  <a:lnTo>
                    <a:pt x="1539" y="144"/>
                  </a:lnTo>
                  <a:lnTo>
                    <a:pt x="1542" y="146"/>
                  </a:lnTo>
                  <a:lnTo>
                    <a:pt x="1548" y="150"/>
                  </a:lnTo>
                  <a:lnTo>
                    <a:pt x="1554" y="152"/>
                  </a:lnTo>
                  <a:lnTo>
                    <a:pt x="1558" y="154"/>
                  </a:lnTo>
                  <a:lnTo>
                    <a:pt x="1563" y="156"/>
                  </a:lnTo>
                  <a:lnTo>
                    <a:pt x="1567" y="159"/>
                  </a:lnTo>
                  <a:lnTo>
                    <a:pt x="1573" y="161"/>
                  </a:lnTo>
                  <a:lnTo>
                    <a:pt x="1579" y="163"/>
                  </a:lnTo>
                  <a:lnTo>
                    <a:pt x="1582" y="165"/>
                  </a:lnTo>
                  <a:lnTo>
                    <a:pt x="1586" y="169"/>
                  </a:lnTo>
                  <a:lnTo>
                    <a:pt x="1592" y="171"/>
                  </a:lnTo>
                  <a:lnTo>
                    <a:pt x="1598" y="175"/>
                  </a:lnTo>
                  <a:lnTo>
                    <a:pt x="1601" y="178"/>
                  </a:lnTo>
                  <a:lnTo>
                    <a:pt x="1605" y="180"/>
                  </a:lnTo>
                  <a:lnTo>
                    <a:pt x="1611" y="182"/>
                  </a:lnTo>
                  <a:lnTo>
                    <a:pt x="1617" y="186"/>
                  </a:lnTo>
                  <a:lnTo>
                    <a:pt x="1620" y="188"/>
                  </a:lnTo>
                  <a:lnTo>
                    <a:pt x="1626" y="192"/>
                  </a:lnTo>
                  <a:lnTo>
                    <a:pt x="1630" y="196"/>
                  </a:lnTo>
                  <a:lnTo>
                    <a:pt x="1636" y="199"/>
                  </a:lnTo>
                  <a:lnTo>
                    <a:pt x="1645" y="203"/>
                  </a:lnTo>
                  <a:lnTo>
                    <a:pt x="1655" y="211"/>
                  </a:lnTo>
                  <a:lnTo>
                    <a:pt x="1658" y="215"/>
                  </a:lnTo>
                  <a:lnTo>
                    <a:pt x="1662" y="216"/>
                  </a:lnTo>
                  <a:lnTo>
                    <a:pt x="1668" y="220"/>
                  </a:lnTo>
                  <a:lnTo>
                    <a:pt x="1674" y="226"/>
                  </a:lnTo>
                  <a:lnTo>
                    <a:pt x="1683" y="232"/>
                  </a:lnTo>
                  <a:lnTo>
                    <a:pt x="1693" y="239"/>
                  </a:lnTo>
                  <a:lnTo>
                    <a:pt x="1696" y="243"/>
                  </a:lnTo>
                  <a:lnTo>
                    <a:pt x="1700" y="247"/>
                  </a:lnTo>
                  <a:lnTo>
                    <a:pt x="1706" y="251"/>
                  </a:lnTo>
                  <a:lnTo>
                    <a:pt x="1712" y="254"/>
                  </a:lnTo>
                  <a:lnTo>
                    <a:pt x="1719" y="262"/>
                  </a:lnTo>
                  <a:lnTo>
                    <a:pt x="1729" y="270"/>
                  </a:lnTo>
                  <a:lnTo>
                    <a:pt x="1736" y="277"/>
                  </a:lnTo>
                  <a:lnTo>
                    <a:pt x="1748" y="287"/>
                  </a:lnTo>
                  <a:lnTo>
                    <a:pt x="1755" y="294"/>
                  </a:lnTo>
                  <a:lnTo>
                    <a:pt x="1763" y="304"/>
                  </a:lnTo>
                  <a:lnTo>
                    <a:pt x="1772" y="313"/>
                  </a:lnTo>
                  <a:lnTo>
                    <a:pt x="1782" y="323"/>
                  </a:lnTo>
                  <a:lnTo>
                    <a:pt x="1790" y="330"/>
                  </a:lnTo>
                  <a:lnTo>
                    <a:pt x="1797" y="340"/>
                  </a:lnTo>
                  <a:lnTo>
                    <a:pt x="1801" y="344"/>
                  </a:lnTo>
                  <a:lnTo>
                    <a:pt x="1805" y="349"/>
                  </a:lnTo>
                  <a:lnTo>
                    <a:pt x="1809" y="353"/>
                  </a:lnTo>
                  <a:lnTo>
                    <a:pt x="1814" y="359"/>
                  </a:lnTo>
                  <a:lnTo>
                    <a:pt x="1822" y="368"/>
                  </a:lnTo>
                  <a:lnTo>
                    <a:pt x="1830" y="378"/>
                  </a:lnTo>
                  <a:lnTo>
                    <a:pt x="1833" y="384"/>
                  </a:lnTo>
                  <a:lnTo>
                    <a:pt x="1837" y="387"/>
                  </a:lnTo>
                  <a:lnTo>
                    <a:pt x="1841" y="393"/>
                  </a:lnTo>
                  <a:lnTo>
                    <a:pt x="1845" y="399"/>
                  </a:lnTo>
                  <a:lnTo>
                    <a:pt x="1849" y="403"/>
                  </a:lnTo>
                  <a:lnTo>
                    <a:pt x="1852" y="408"/>
                  </a:lnTo>
                  <a:lnTo>
                    <a:pt x="1856" y="412"/>
                  </a:lnTo>
                  <a:lnTo>
                    <a:pt x="1860" y="418"/>
                  </a:lnTo>
                  <a:lnTo>
                    <a:pt x="1862" y="424"/>
                  </a:lnTo>
                  <a:lnTo>
                    <a:pt x="1868" y="427"/>
                  </a:lnTo>
                  <a:lnTo>
                    <a:pt x="1869" y="433"/>
                  </a:lnTo>
                  <a:lnTo>
                    <a:pt x="1873" y="439"/>
                  </a:lnTo>
                  <a:lnTo>
                    <a:pt x="1877" y="444"/>
                  </a:lnTo>
                  <a:lnTo>
                    <a:pt x="1879" y="448"/>
                  </a:lnTo>
                  <a:lnTo>
                    <a:pt x="1883" y="454"/>
                  </a:lnTo>
                  <a:lnTo>
                    <a:pt x="1887" y="460"/>
                  </a:lnTo>
                  <a:lnTo>
                    <a:pt x="1890" y="465"/>
                  </a:lnTo>
                  <a:lnTo>
                    <a:pt x="1892" y="471"/>
                  </a:lnTo>
                  <a:lnTo>
                    <a:pt x="1896" y="475"/>
                  </a:lnTo>
                  <a:lnTo>
                    <a:pt x="1900" y="482"/>
                  </a:lnTo>
                  <a:lnTo>
                    <a:pt x="1904" y="486"/>
                  </a:lnTo>
                  <a:lnTo>
                    <a:pt x="1906" y="492"/>
                  </a:lnTo>
                  <a:lnTo>
                    <a:pt x="1908" y="498"/>
                  </a:lnTo>
                  <a:lnTo>
                    <a:pt x="1911" y="503"/>
                  </a:lnTo>
                  <a:lnTo>
                    <a:pt x="1915" y="509"/>
                  </a:lnTo>
                  <a:lnTo>
                    <a:pt x="1917" y="513"/>
                  </a:lnTo>
                  <a:lnTo>
                    <a:pt x="1919" y="519"/>
                  </a:lnTo>
                  <a:lnTo>
                    <a:pt x="1923" y="524"/>
                  </a:lnTo>
                  <a:lnTo>
                    <a:pt x="1925" y="530"/>
                  </a:lnTo>
                  <a:lnTo>
                    <a:pt x="1927" y="536"/>
                  </a:lnTo>
                  <a:lnTo>
                    <a:pt x="1930" y="541"/>
                  </a:lnTo>
                  <a:lnTo>
                    <a:pt x="1932" y="547"/>
                  </a:lnTo>
                  <a:lnTo>
                    <a:pt x="1934" y="553"/>
                  </a:lnTo>
                  <a:lnTo>
                    <a:pt x="1938" y="559"/>
                  </a:lnTo>
                  <a:lnTo>
                    <a:pt x="1940" y="564"/>
                  </a:lnTo>
                  <a:lnTo>
                    <a:pt x="1942" y="570"/>
                  </a:lnTo>
                  <a:lnTo>
                    <a:pt x="1944" y="576"/>
                  </a:lnTo>
                  <a:lnTo>
                    <a:pt x="1946" y="581"/>
                  </a:lnTo>
                  <a:lnTo>
                    <a:pt x="1947" y="585"/>
                  </a:lnTo>
                  <a:lnTo>
                    <a:pt x="1949" y="593"/>
                  </a:lnTo>
                  <a:lnTo>
                    <a:pt x="1951" y="597"/>
                  </a:lnTo>
                  <a:lnTo>
                    <a:pt x="1953" y="604"/>
                  </a:lnTo>
                  <a:lnTo>
                    <a:pt x="1955" y="608"/>
                  </a:lnTo>
                  <a:lnTo>
                    <a:pt x="1957" y="616"/>
                  </a:lnTo>
                  <a:lnTo>
                    <a:pt x="1959" y="619"/>
                  </a:lnTo>
                  <a:lnTo>
                    <a:pt x="1961" y="625"/>
                  </a:lnTo>
                  <a:lnTo>
                    <a:pt x="1963" y="631"/>
                  </a:lnTo>
                  <a:lnTo>
                    <a:pt x="1965" y="636"/>
                  </a:lnTo>
                  <a:lnTo>
                    <a:pt x="1965" y="642"/>
                  </a:lnTo>
                  <a:lnTo>
                    <a:pt x="1966" y="648"/>
                  </a:lnTo>
                  <a:lnTo>
                    <a:pt x="1968" y="655"/>
                  </a:lnTo>
                  <a:lnTo>
                    <a:pt x="1970" y="661"/>
                  </a:lnTo>
                  <a:lnTo>
                    <a:pt x="1970" y="667"/>
                  </a:lnTo>
                  <a:lnTo>
                    <a:pt x="1972" y="671"/>
                  </a:lnTo>
                  <a:lnTo>
                    <a:pt x="1972" y="678"/>
                  </a:lnTo>
                  <a:lnTo>
                    <a:pt x="1974" y="684"/>
                  </a:lnTo>
                  <a:lnTo>
                    <a:pt x="1974" y="690"/>
                  </a:lnTo>
                  <a:lnTo>
                    <a:pt x="1976" y="695"/>
                  </a:lnTo>
                  <a:lnTo>
                    <a:pt x="1976" y="701"/>
                  </a:lnTo>
                  <a:lnTo>
                    <a:pt x="1978" y="707"/>
                  </a:lnTo>
                  <a:lnTo>
                    <a:pt x="1978" y="712"/>
                  </a:lnTo>
                  <a:lnTo>
                    <a:pt x="1978" y="718"/>
                  </a:lnTo>
                  <a:lnTo>
                    <a:pt x="1978" y="726"/>
                  </a:lnTo>
                  <a:lnTo>
                    <a:pt x="1980" y="731"/>
                  </a:lnTo>
                  <a:lnTo>
                    <a:pt x="1980" y="737"/>
                  </a:lnTo>
                  <a:lnTo>
                    <a:pt x="1980" y="743"/>
                  </a:lnTo>
                  <a:lnTo>
                    <a:pt x="1980" y="749"/>
                  </a:lnTo>
                  <a:lnTo>
                    <a:pt x="1982" y="756"/>
                  </a:lnTo>
                  <a:lnTo>
                    <a:pt x="1980" y="762"/>
                  </a:lnTo>
                  <a:lnTo>
                    <a:pt x="1980" y="768"/>
                  </a:lnTo>
                  <a:lnTo>
                    <a:pt x="1980" y="773"/>
                  </a:lnTo>
                  <a:lnTo>
                    <a:pt x="1980" y="779"/>
                  </a:lnTo>
                  <a:lnTo>
                    <a:pt x="1980" y="787"/>
                  </a:lnTo>
                  <a:lnTo>
                    <a:pt x="1980" y="792"/>
                  </a:lnTo>
                  <a:lnTo>
                    <a:pt x="1980" y="798"/>
                  </a:lnTo>
                  <a:lnTo>
                    <a:pt x="1980" y="806"/>
                  </a:lnTo>
                  <a:lnTo>
                    <a:pt x="1980" y="811"/>
                  </a:lnTo>
                  <a:lnTo>
                    <a:pt x="1978" y="817"/>
                  </a:lnTo>
                  <a:lnTo>
                    <a:pt x="1978" y="823"/>
                  </a:lnTo>
                  <a:lnTo>
                    <a:pt x="1978" y="830"/>
                  </a:lnTo>
                  <a:lnTo>
                    <a:pt x="1978" y="836"/>
                  </a:lnTo>
                  <a:lnTo>
                    <a:pt x="1978" y="844"/>
                  </a:lnTo>
                  <a:lnTo>
                    <a:pt x="1976" y="849"/>
                  </a:lnTo>
                  <a:lnTo>
                    <a:pt x="1976" y="857"/>
                  </a:lnTo>
                  <a:lnTo>
                    <a:pt x="1974" y="863"/>
                  </a:lnTo>
                  <a:lnTo>
                    <a:pt x="1974" y="870"/>
                  </a:lnTo>
                  <a:lnTo>
                    <a:pt x="1972" y="876"/>
                  </a:lnTo>
                  <a:lnTo>
                    <a:pt x="1970" y="883"/>
                  </a:lnTo>
                  <a:lnTo>
                    <a:pt x="1968" y="889"/>
                  </a:lnTo>
                  <a:lnTo>
                    <a:pt x="1968" y="897"/>
                  </a:lnTo>
                  <a:lnTo>
                    <a:pt x="1966" y="902"/>
                  </a:lnTo>
                  <a:lnTo>
                    <a:pt x="1965" y="910"/>
                  </a:lnTo>
                  <a:lnTo>
                    <a:pt x="1965" y="916"/>
                  </a:lnTo>
                  <a:lnTo>
                    <a:pt x="1963" y="923"/>
                  </a:lnTo>
                  <a:lnTo>
                    <a:pt x="1961" y="929"/>
                  </a:lnTo>
                  <a:lnTo>
                    <a:pt x="1959" y="937"/>
                  </a:lnTo>
                  <a:lnTo>
                    <a:pt x="1957" y="944"/>
                  </a:lnTo>
                  <a:lnTo>
                    <a:pt x="1955" y="952"/>
                  </a:lnTo>
                  <a:lnTo>
                    <a:pt x="1953" y="958"/>
                  </a:lnTo>
                  <a:lnTo>
                    <a:pt x="1953" y="965"/>
                  </a:lnTo>
                  <a:lnTo>
                    <a:pt x="1949" y="973"/>
                  </a:lnTo>
                  <a:lnTo>
                    <a:pt x="1947" y="979"/>
                  </a:lnTo>
                  <a:lnTo>
                    <a:pt x="1944" y="986"/>
                  </a:lnTo>
                  <a:lnTo>
                    <a:pt x="1942" y="994"/>
                  </a:lnTo>
                  <a:lnTo>
                    <a:pt x="1940" y="1001"/>
                  </a:lnTo>
                  <a:lnTo>
                    <a:pt x="1936" y="1009"/>
                  </a:lnTo>
                  <a:lnTo>
                    <a:pt x="1934" y="1015"/>
                  </a:lnTo>
                  <a:lnTo>
                    <a:pt x="1930" y="1024"/>
                  </a:lnTo>
                  <a:lnTo>
                    <a:pt x="1927" y="1030"/>
                  </a:lnTo>
                  <a:lnTo>
                    <a:pt x="1925" y="1037"/>
                  </a:lnTo>
                  <a:lnTo>
                    <a:pt x="1923" y="1045"/>
                  </a:lnTo>
                  <a:lnTo>
                    <a:pt x="1919" y="1053"/>
                  </a:lnTo>
                  <a:lnTo>
                    <a:pt x="1915" y="1060"/>
                  </a:lnTo>
                  <a:lnTo>
                    <a:pt x="1913" y="1066"/>
                  </a:lnTo>
                  <a:lnTo>
                    <a:pt x="1911" y="1074"/>
                  </a:lnTo>
                  <a:lnTo>
                    <a:pt x="1908" y="1083"/>
                  </a:lnTo>
                  <a:lnTo>
                    <a:pt x="1904" y="1089"/>
                  </a:lnTo>
                  <a:lnTo>
                    <a:pt x="1902" y="1096"/>
                  </a:lnTo>
                  <a:lnTo>
                    <a:pt x="1896" y="1104"/>
                  </a:lnTo>
                  <a:lnTo>
                    <a:pt x="1894" y="1112"/>
                  </a:lnTo>
                  <a:lnTo>
                    <a:pt x="1890" y="1119"/>
                  </a:lnTo>
                  <a:lnTo>
                    <a:pt x="1887" y="1127"/>
                  </a:lnTo>
                  <a:lnTo>
                    <a:pt x="1883" y="1134"/>
                  </a:lnTo>
                  <a:lnTo>
                    <a:pt x="1879" y="1142"/>
                  </a:lnTo>
                  <a:lnTo>
                    <a:pt x="1875" y="1150"/>
                  </a:lnTo>
                  <a:lnTo>
                    <a:pt x="1871" y="1157"/>
                  </a:lnTo>
                  <a:lnTo>
                    <a:pt x="1868" y="1165"/>
                  </a:lnTo>
                  <a:lnTo>
                    <a:pt x="1864" y="1172"/>
                  </a:lnTo>
                  <a:lnTo>
                    <a:pt x="1858" y="1180"/>
                  </a:lnTo>
                  <a:lnTo>
                    <a:pt x="1856" y="1186"/>
                  </a:lnTo>
                  <a:lnTo>
                    <a:pt x="1852" y="1195"/>
                  </a:lnTo>
                  <a:lnTo>
                    <a:pt x="1849" y="1203"/>
                  </a:lnTo>
                  <a:lnTo>
                    <a:pt x="1843" y="1208"/>
                  </a:lnTo>
                  <a:lnTo>
                    <a:pt x="1839" y="1216"/>
                  </a:lnTo>
                  <a:lnTo>
                    <a:pt x="1833" y="1224"/>
                  </a:lnTo>
                  <a:lnTo>
                    <a:pt x="1831" y="1231"/>
                  </a:lnTo>
                  <a:lnTo>
                    <a:pt x="1826" y="1237"/>
                  </a:lnTo>
                  <a:lnTo>
                    <a:pt x="1822" y="1245"/>
                  </a:lnTo>
                  <a:lnTo>
                    <a:pt x="1816" y="1252"/>
                  </a:lnTo>
                  <a:lnTo>
                    <a:pt x="1812" y="1260"/>
                  </a:lnTo>
                  <a:lnTo>
                    <a:pt x="1809" y="1267"/>
                  </a:lnTo>
                  <a:lnTo>
                    <a:pt x="1803" y="1273"/>
                  </a:lnTo>
                  <a:lnTo>
                    <a:pt x="1797" y="1281"/>
                  </a:lnTo>
                  <a:lnTo>
                    <a:pt x="1793" y="1288"/>
                  </a:lnTo>
                  <a:lnTo>
                    <a:pt x="1788" y="1294"/>
                  </a:lnTo>
                  <a:lnTo>
                    <a:pt x="1784" y="1302"/>
                  </a:lnTo>
                  <a:lnTo>
                    <a:pt x="1778" y="1309"/>
                  </a:lnTo>
                  <a:lnTo>
                    <a:pt x="1774" y="1317"/>
                  </a:lnTo>
                  <a:lnTo>
                    <a:pt x="1769" y="1322"/>
                  </a:lnTo>
                  <a:lnTo>
                    <a:pt x="1763" y="1330"/>
                  </a:lnTo>
                  <a:lnTo>
                    <a:pt x="1759" y="1336"/>
                  </a:lnTo>
                  <a:lnTo>
                    <a:pt x="1753" y="1343"/>
                  </a:lnTo>
                  <a:lnTo>
                    <a:pt x="1748" y="1349"/>
                  </a:lnTo>
                  <a:lnTo>
                    <a:pt x="1742" y="1357"/>
                  </a:lnTo>
                  <a:lnTo>
                    <a:pt x="1736" y="1364"/>
                  </a:lnTo>
                  <a:lnTo>
                    <a:pt x="1733" y="1370"/>
                  </a:lnTo>
                  <a:lnTo>
                    <a:pt x="1727" y="1378"/>
                  </a:lnTo>
                  <a:lnTo>
                    <a:pt x="1721" y="1383"/>
                  </a:lnTo>
                  <a:lnTo>
                    <a:pt x="1715" y="1389"/>
                  </a:lnTo>
                  <a:lnTo>
                    <a:pt x="1712" y="1397"/>
                  </a:lnTo>
                  <a:lnTo>
                    <a:pt x="1704" y="1402"/>
                  </a:lnTo>
                  <a:lnTo>
                    <a:pt x="1698" y="1408"/>
                  </a:lnTo>
                  <a:lnTo>
                    <a:pt x="1695" y="1416"/>
                  </a:lnTo>
                  <a:lnTo>
                    <a:pt x="1689" y="1421"/>
                  </a:lnTo>
                  <a:lnTo>
                    <a:pt x="1683" y="1427"/>
                  </a:lnTo>
                  <a:lnTo>
                    <a:pt x="1676" y="1433"/>
                  </a:lnTo>
                  <a:lnTo>
                    <a:pt x="1670" y="1438"/>
                  </a:lnTo>
                  <a:lnTo>
                    <a:pt x="1664" y="1444"/>
                  </a:lnTo>
                  <a:lnTo>
                    <a:pt x="1658" y="1450"/>
                  </a:lnTo>
                  <a:lnTo>
                    <a:pt x="1653" y="1456"/>
                  </a:lnTo>
                  <a:lnTo>
                    <a:pt x="1647" y="1463"/>
                  </a:lnTo>
                  <a:lnTo>
                    <a:pt x="1641" y="1469"/>
                  </a:lnTo>
                  <a:lnTo>
                    <a:pt x="1634" y="1475"/>
                  </a:lnTo>
                  <a:lnTo>
                    <a:pt x="1628" y="1478"/>
                  </a:lnTo>
                  <a:lnTo>
                    <a:pt x="1622" y="1484"/>
                  </a:lnTo>
                  <a:lnTo>
                    <a:pt x="1615" y="1490"/>
                  </a:lnTo>
                  <a:lnTo>
                    <a:pt x="1609" y="1495"/>
                  </a:lnTo>
                  <a:lnTo>
                    <a:pt x="1603" y="1501"/>
                  </a:lnTo>
                  <a:lnTo>
                    <a:pt x="1596" y="1505"/>
                  </a:lnTo>
                  <a:lnTo>
                    <a:pt x="1590" y="1513"/>
                  </a:lnTo>
                  <a:lnTo>
                    <a:pt x="1584" y="1516"/>
                  </a:lnTo>
                  <a:lnTo>
                    <a:pt x="1579" y="1522"/>
                  </a:lnTo>
                  <a:lnTo>
                    <a:pt x="1571" y="1526"/>
                  </a:lnTo>
                  <a:lnTo>
                    <a:pt x="1565" y="1532"/>
                  </a:lnTo>
                  <a:lnTo>
                    <a:pt x="1558" y="1535"/>
                  </a:lnTo>
                  <a:lnTo>
                    <a:pt x="1552" y="1539"/>
                  </a:lnTo>
                  <a:lnTo>
                    <a:pt x="1544" y="1545"/>
                  </a:lnTo>
                  <a:lnTo>
                    <a:pt x="1539" y="1551"/>
                  </a:lnTo>
                  <a:lnTo>
                    <a:pt x="1531" y="1552"/>
                  </a:lnTo>
                  <a:lnTo>
                    <a:pt x="1523" y="1558"/>
                  </a:lnTo>
                  <a:lnTo>
                    <a:pt x="1516" y="1562"/>
                  </a:lnTo>
                  <a:lnTo>
                    <a:pt x="1510" y="1568"/>
                  </a:lnTo>
                  <a:lnTo>
                    <a:pt x="1502" y="1571"/>
                  </a:lnTo>
                  <a:lnTo>
                    <a:pt x="1495" y="1575"/>
                  </a:lnTo>
                  <a:lnTo>
                    <a:pt x="1489" y="1579"/>
                  </a:lnTo>
                  <a:lnTo>
                    <a:pt x="1483" y="1585"/>
                  </a:lnTo>
                  <a:lnTo>
                    <a:pt x="1474" y="1589"/>
                  </a:lnTo>
                  <a:lnTo>
                    <a:pt x="1468" y="1592"/>
                  </a:lnTo>
                  <a:lnTo>
                    <a:pt x="1459" y="1596"/>
                  </a:lnTo>
                  <a:lnTo>
                    <a:pt x="1453" y="1600"/>
                  </a:lnTo>
                  <a:lnTo>
                    <a:pt x="1445" y="1604"/>
                  </a:lnTo>
                  <a:lnTo>
                    <a:pt x="1438" y="1608"/>
                  </a:lnTo>
                  <a:lnTo>
                    <a:pt x="1430" y="1611"/>
                  </a:lnTo>
                  <a:lnTo>
                    <a:pt x="1423" y="1615"/>
                  </a:lnTo>
                  <a:lnTo>
                    <a:pt x="1415" y="1617"/>
                  </a:lnTo>
                  <a:lnTo>
                    <a:pt x="1409" y="1621"/>
                  </a:lnTo>
                  <a:lnTo>
                    <a:pt x="1400" y="1625"/>
                  </a:lnTo>
                  <a:lnTo>
                    <a:pt x="1394" y="1628"/>
                  </a:lnTo>
                  <a:lnTo>
                    <a:pt x="1385" y="1630"/>
                  </a:lnTo>
                  <a:lnTo>
                    <a:pt x="1377" y="1634"/>
                  </a:lnTo>
                  <a:lnTo>
                    <a:pt x="1369" y="1638"/>
                  </a:lnTo>
                  <a:lnTo>
                    <a:pt x="1362" y="1642"/>
                  </a:lnTo>
                  <a:lnTo>
                    <a:pt x="1354" y="1644"/>
                  </a:lnTo>
                  <a:lnTo>
                    <a:pt x="1347" y="1647"/>
                  </a:lnTo>
                  <a:lnTo>
                    <a:pt x="1337" y="1649"/>
                  </a:lnTo>
                  <a:lnTo>
                    <a:pt x="1329" y="1653"/>
                  </a:lnTo>
                  <a:lnTo>
                    <a:pt x="1322" y="1655"/>
                  </a:lnTo>
                  <a:lnTo>
                    <a:pt x="1314" y="1659"/>
                  </a:lnTo>
                  <a:lnTo>
                    <a:pt x="1307" y="1661"/>
                  </a:lnTo>
                  <a:lnTo>
                    <a:pt x="1299" y="1665"/>
                  </a:lnTo>
                  <a:lnTo>
                    <a:pt x="1289" y="1666"/>
                  </a:lnTo>
                  <a:lnTo>
                    <a:pt x="1282" y="1670"/>
                  </a:lnTo>
                  <a:lnTo>
                    <a:pt x="1274" y="1672"/>
                  </a:lnTo>
                  <a:lnTo>
                    <a:pt x="1265" y="1674"/>
                  </a:lnTo>
                  <a:lnTo>
                    <a:pt x="1257" y="1678"/>
                  </a:lnTo>
                  <a:lnTo>
                    <a:pt x="1250" y="1680"/>
                  </a:lnTo>
                  <a:lnTo>
                    <a:pt x="1240" y="1684"/>
                  </a:lnTo>
                  <a:lnTo>
                    <a:pt x="1232" y="1685"/>
                  </a:lnTo>
                  <a:lnTo>
                    <a:pt x="1223" y="1687"/>
                  </a:lnTo>
                  <a:lnTo>
                    <a:pt x="1215" y="1689"/>
                  </a:lnTo>
                  <a:lnTo>
                    <a:pt x="1204" y="1691"/>
                  </a:lnTo>
                  <a:lnTo>
                    <a:pt x="1196" y="1693"/>
                  </a:lnTo>
                  <a:lnTo>
                    <a:pt x="1187" y="1695"/>
                  </a:lnTo>
                  <a:lnTo>
                    <a:pt x="1179" y="1697"/>
                  </a:lnTo>
                  <a:lnTo>
                    <a:pt x="1170" y="1699"/>
                  </a:lnTo>
                  <a:lnTo>
                    <a:pt x="1162" y="1701"/>
                  </a:lnTo>
                  <a:lnTo>
                    <a:pt x="1153" y="1703"/>
                  </a:lnTo>
                  <a:lnTo>
                    <a:pt x="1143" y="1704"/>
                  </a:lnTo>
                  <a:lnTo>
                    <a:pt x="1134" y="1706"/>
                  </a:lnTo>
                  <a:lnTo>
                    <a:pt x="1126" y="1708"/>
                  </a:lnTo>
                  <a:lnTo>
                    <a:pt x="1116" y="1710"/>
                  </a:lnTo>
                  <a:lnTo>
                    <a:pt x="1109" y="1712"/>
                  </a:lnTo>
                  <a:lnTo>
                    <a:pt x="1097" y="1712"/>
                  </a:lnTo>
                  <a:lnTo>
                    <a:pt x="1090" y="1714"/>
                  </a:lnTo>
                  <a:lnTo>
                    <a:pt x="1080" y="1716"/>
                  </a:lnTo>
                  <a:lnTo>
                    <a:pt x="1073" y="1716"/>
                  </a:lnTo>
                  <a:lnTo>
                    <a:pt x="1061" y="1718"/>
                  </a:lnTo>
                  <a:lnTo>
                    <a:pt x="1054" y="1720"/>
                  </a:lnTo>
                  <a:lnTo>
                    <a:pt x="1044" y="1720"/>
                  </a:lnTo>
                  <a:lnTo>
                    <a:pt x="1035" y="1722"/>
                  </a:lnTo>
                  <a:lnTo>
                    <a:pt x="1025" y="1722"/>
                  </a:lnTo>
                  <a:lnTo>
                    <a:pt x="1018" y="1723"/>
                  </a:lnTo>
                  <a:lnTo>
                    <a:pt x="1008" y="1723"/>
                  </a:lnTo>
                  <a:lnTo>
                    <a:pt x="999" y="1723"/>
                  </a:lnTo>
                  <a:lnTo>
                    <a:pt x="989" y="1725"/>
                  </a:lnTo>
                  <a:lnTo>
                    <a:pt x="980" y="1725"/>
                  </a:lnTo>
                  <a:lnTo>
                    <a:pt x="970" y="1727"/>
                  </a:lnTo>
                  <a:lnTo>
                    <a:pt x="962" y="1727"/>
                  </a:lnTo>
                  <a:lnTo>
                    <a:pt x="951" y="1729"/>
                  </a:lnTo>
                  <a:lnTo>
                    <a:pt x="943" y="1729"/>
                  </a:lnTo>
                  <a:lnTo>
                    <a:pt x="934" y="1729"/>
                  </a:lnTo>
                  <a:lnTo>
                    <a:pt x="926" y="1729"/>
                  </a:lnTo>
                  <a:lnTo>
                    <a:pt x="915" y="1729"/>
                  </a:lnTo>
                  <a:lnTo>
                    <a:pt x="907" y="1729"/>
                  </a:lnTo>
                  <a:lnTo>
                    <a:pt x="898" y="1729"/>
                  </a:lnTo>
                  <a:lnTo>
                    <a:pt x="888" y="1729"/>
                  </a:lnTo>
                  <a:lnTo>
                    <a:pt x="879" y="1729"/>
                  </a:lnTo>
                  <a:lnTo>
                    <a:pt x="869" y="1731"/>
                  </a:lnTo>
                  <a:lnTo>
                    <a:pt x="860" y="1729"/>
                  </a:lnTo>
                  <a:lnTo>
                    <a:pt x="852" y="1729"/>
                  </a:lnTo>
                  <a:lnTo>
                    <a:pt x="843" y="1729"/>
                  </a:lnTo>
                  <a:lnTo>
                    <a:pt x="833" y="1729"/>
                  </a:lnTo>
                  <a:lnTo>
                    <a:pt x="824" y="1729"/>
                  </a:lnTo>
                  <a:lnTo>
                    <a:pt x="814" y="1729"/>
                  </a:lnTo>
                  <a:lnTo>
                    <a:pt x="805" y="1727"/>
                  </a:lnTo>
                  <a:lnTo>
                    <a:pt x="797" y="1727"/>
                  </a:lnTo>
                  <a:lnTo>
                    <a:pt x="787" y="1725"/>
                  </a:lnTo>
                  <a:lnTo>
                    <a:pt x="778" y="1725"/>
                  </a:lnTo>
                  <a:lnTo>
                    <a:pt x="768" y="1723"/>
                  </a:lnTo>
                  <a:lnTo>
                    <a:pt x="761" y="1723"/>
                  </a:lnTo>
                  <a:lnTo>
                    <a:pt x="751" y="1723"/>
                  </a:lnTo>
                  <a:lnTo>
                    <a:pt x="744" y="1722"/>
                  </a:lnTo>
                  <a:lnTo>
                    <a:pt x="734" y="1722"/>
                  </a:lnTo>
                  <a:lnTo>
                    <a:pt x="727" y="1720"/>
                  </a:lnTo>
                  <a:lnTo>
                    <a:pt x="717" y="1718"/>
                  </a:lnTo>
                  <a:lnTo>
                    <a:pt x="708" y="1718"/>
                  </a:lnTo>
                  <a:lnTo>
                    <a:pt x="698" y="1716"/>
                  </a:lnTo>
                  <a:lnTo>
                    <a:pt x="690" y="1714"/>
                  </a:lnTo>
                  <a:lnTo>
                    <a:pt x="683" y="1712"/>
                  </a:lnTo>
                  <a:lnTo>
                    <a:pt x="673" y="1712"/>
                  </a:lnTo>
                  <a:lnTo>
                    <a:pt x="666" y="1710"/>
                  </a:lnTo>
                  <a:lnTo>
                    <a:pt x="658" y="1710"/>
                  </a:lnTo>
                  <a:lnTo>
                    <a:pt x="651" y="1706"/>
                  </a:lnTo>
                  <a:lnTo>
                    <a:pt x="641" y="1704"/>
                  </a:lnTo>
                  <a:lnTo>
                    <a:pt x="632" y="1703"/>
                  </a:lnTo>
                  <a:lnTo>
                    <a:pt x="624" y="1701"/>
                  </a:lnTo>
                  <a:lnTo>
                    <a:pt x="616" y="1699"/>
                  </a:lnTo>
                  <a:lnTo>
                    <a:pt x="609" y="1695"/>
                  </a:lnTo>
                  <a:lnTo>
                    <a:pt x="601" y="1693"/>
                  </a:lnTo>
                  <a:lnTo>
                    <a:pt x="592" y="1691"/>
                  </a:lnTo>
                  <a:lnTo>
                    <a:pt x="584" y="1687"/>
                  </a:lnTo>
                  <a:lnTo>
                    <a:pt x="576" y="1685"/>
                  </a:lnTo>
                  <a:lnTo>
                    <a:pt x="567" y="1684"/>
                  </a:lnTo>
                  <a:lnTo>
                    <a:pt x="559" y="1680"/>
                  </a:lnTo>
                  <a:lnTo>
                    <a:pt x="552" y="1678"/>
                  </a:lnTo>
                  <a:lnTo>
                    <a:pt x="544" y="1674"/>
                  </a:lnTo>
                  <a:lnTo>
                    <a:pt x="536" y="1672"/>
                  </a:lnTo>
                  <a:lnTo>
                    <a:pt x="529" y="1670"/>
                  </a:lnTo>
                  <a:lnTo>
                    <a:pt x="521" y="1666"/>
                  </a:lnTo>
                  <a:lnTo>
                    <a:pt x="514" y="1663"/>
                  </a:lnTo>
                  <a:lnTo>
                    <a:pt x="506" y="1659"/>
                  </a:lnTo>
                  <a:lnTo>
                    <a:pt x="500" y="1657"/>
                  </a:lnTo>
                  <a:lnTo>
                    <a:pt x="493" y="1653"/>
                  </a:lnTo>
                  <a:lnTo>
                    <a:pt x="485" y="1649"/>
                  </a:lnTo>
                  <a:lnTo>
                    <a:pt x="477" y="1646"/>
                  </a:lnTo>
                  <a:lnTo>
                    <a:pt x="472" y="1644"/>
                  </a:lnTo>
                  <a:lnTo>
                    <a:pt x="464" y="1638"/>
                  </a:lnTo>
                  <a:lnTo>
                    <a:pt x="457" y="1636"/>
                  </a:lnTo>
                  <a:lnTo>
                    <a:pt x="449" y="1630"/>
                  </a:lnTo>
                  <a:lnTo>
                    <a:pt x="443" y="1627"/>
                  </a:lnTo>
                  <a:lnTo>
                    <a:pt x="436" y="1623"/>
                  </a:lnTo>
                  <a:lnTo>
                    <a:pt x="430" y="1619"/>
                  </a:lnTo>
                  <a:lnTo>
                    <a:pt x="422" y="1615"/>
                  </a:lnTo>
                  <a:lnTo>
                    <a:pt x="419" y="1613"/>
                  </a:lnTo>
                  <a:lnTo>
                    <a:pt x="411" y="1608"/>
                  </a:lnTo>
                  <a:lnTo>
                    <a:pt x="405" y="1602"/>
                  </a:lnTo>
                  <a:lnTo>
                    <a:pt x="398" y="1598"/>
                  </a:lnTo>
                  <a:lnTo>
                    <a:pt x="392" y="1594"/>
                  </a:lnTo>
                  <a:lnTo>
                    <a:pt x="384" y="1589"/>
                  </a:lnTo>
                  <a:lnTo>
                    <a:pt x="379" y="1585"/>
                  </a:lnTo>
                  <a:lnTo>
                    <a:pt x="373" y="1579"/>
                  </a:lnTo>
                  <a:lnTo>
                    <a:pt x="367" y="1575"/>
                  </a:lnTo>
                  <a:lnTo>
                    <a:pt x="361" y="1570"/>
                  </a:lnTo>
                  <a:lnTo>
                    <a:pt x="356" y="1564"/>
                  </a:lnTo>
                  <a:lnTo>
                    <a:pt x="348" y="1560"/>
                  </a:lnTo>
                  <a:lnTo>
                    <a:pt x="344" y="1554"/>
                  </a:lnTo>
                  <a:lnTo>
                    <a:pt x="339" y="1551"/>
                  </a:lnTo>
                  <a:lnTo>
                    <a:pt x="333" y="1545"/>
                  </a:lnTo>
                  <a:lnTo>
                    <a:pt x="327" y="1539"/>
                  </a:lnTo>
                  <a:lnTo>
                    <a:pt x="323" y="1535"/>
                  </a:lnTo>
                  <a:lnTo>
                    <a:pt x="316" y="1528"/>
                  </a:lnTo>
                  <a:lnTo>
                    <a:pt x="310" y="1524"/>
                  </a:lnTo>
                  <a:lnTo>
                    <a:pt x="306" y="1516"/>
                  </a:lnTo>
                  <a:lnTo>
                    <a:pt x="301" y="1513"/>
                  </a:lnTo>
                  <a:lnTo>
                    <a:pt x="295" y="1505"/>
                  </a:lnTo>
                  <a:lnTo>
                    <a:pt x="291" y="1501"/>
                  </a:lnTo>
                  <a:lnTo>
                    <a:pt x="287" y="1494"/>
                  </a:lnTo>
                  <a:lnTo>
                    <a:pt x="282" y="1490"/>
                  </a:lnTo>
                  <a:lnTo>
                    <a:pt x="276" y="1482"/>
                  </a:lnTo>
                  <a:lnTo>
                    <a:pt x="272" y="1476"/>
                  </a:lnTo>
                  <a:lnTo>
                    <a:pt x="266" y="1469"/>
                  </a:lnTo>
                  <a:lnTo>
                    <a:pt x="263" y="1465"/>
                  </a:lnTo>
                  <a:lnTo>
                    <a:pt x="259" y="1457"/>
                  </a:lnTo>
                  <a:lnTo>
                    <a:pt x="255" y="1452"/>
                  </a:lnTo>
                  <a:lnTo>
                    <a:pt x="251" y="1444"/>
                  </a:lnTo>
                  <a:lnTo>
                    <a:pt x="247" y="1438"/>
                  </a:lnTo>
                  <a:lnTo>
                    <a:pt x="242" y="1431"/>
                  </a:lnTo>
                  <a:lnTo>
                    <a:pt x="238" y="1425"/>
                  </a:lnTo>
                  <a:lnTo>
                    <a:pt x="234" y="1417"/>
                  </a:lnTo>
                  <a:lnTo>
                    <a:pt x="230" y="1410"/>
                  </a:lnTo>
                  <a:lnTo>
                    <a:pt x="226" y="1402"/>
                  </a:lnTo>
                  <a:lnTo>
                    <a:pt x="223" y="1395"/>
                  </a:lnTo>
                  <a:lnTo>
                    <a:pt x="219" y="1389"/>
                  </a:lnTo>
                  <a:lnTo>
                    <a:pt x="217" y="1381"/>
                  </a:lnTo>
                  <a:lnTo>
                    <a:pt x="213" y="1374"/>
                  </a:lnTo>
                  <a:lnTo>
                    <a:pt x="209" y="1366"/>
                  </a:lnTo>
                  <a:lnTo>
                    <a:pt x="206" y="1359"/>
                  </a:lnTo>
                  <a:lnTo>
                    <a:pt x="204" y="1351"/>
                  </a:lnTo>
                  <a:lnTo>
                    <a:pt x="200" y="1343"/>
                  </a:lnTo>
                  <a:lnTo>
                    <a:pt x="198" y="1336"/>
                  </a:lnTo>
                  <a:lnTo>
                    <a:pt x="194" y="1328"/>
                  </a:lnTo>
                  <a:lnTo>
                    <a:pt x="192" y="1321"/>
                  </a:lnTo>
                  <a:lnTo>
                    <a:pt x="188" y="1313"/>
                  </a:lnTo>
                  <a:lnTo>
                    <a:pt x="187" y="1305"/>
                  </a:lnTo>
                  <a:lnTo>
                    <a:pt x="183" y="1298"/>
                  </a:lnTo>
                  <a:lnTo>
                    <a:pt x="181" y="1290"/>
                  </a:lnTo>
                  <a:lnTo>
                    <a:pt x="179" y="1283"/>
                  </a:lnTo>
                  <a:lnTo>
                    <a:pt x="177" y="1273"/>
                  </a:lnTo>
                  <a:lnTo>
                    <a:pt x="173" y="1265"/>
                  </a:lnTo>
                  <a:lnTo>
                    <a:pt x="171" y="1258"/>
                  </a:lnTo>
                  <a:lnTo>
                    <a:pt x="169" y="1250"/>
                  </a:lnTo>
                  <a:lnTo>
                    <a:pt x="168" y="1243"/>
                  </a:lnTo>
                  <a:lnTo>
                    <a:pt x="166" y="1233"/>
                  </a:lnTo>
                  <a:lnTo>
                    <a:pt x="164" y="1226"/>
                  </a:lnTo>
                  <a:lnTo>
                    <a:pt x="162" y="1218"/>
                  </a:lnTo>
                  <a:lnTo>
                    <a:pt x="160" y="1210"/>
                  </a:lnTo>
                  <a:lnTo>
                    <a:pt x="158" y="1203"/>
                  </a:lnTo>
                  <a:lnTo>
                    <a:pt x="158" y="1195"/>
                  </a:lnTo>
                  <a:lnTo>
                    <a:pt x="156" y="1186"/>
                  </a:lnTo>
                  <a:lnTo>
                    <a:pt x="154" y="1178"/>
                  </a:lnTo>
                  <a:lnTo>
                    <a:pt x="152" y="1169"/>
                  </a:lnTo>
                  <a:lnTo>
                    <a:pt x="152" y="1161"/>
                  </a:lnTo>
                  <a:lnTo>
                    <a:pt x="150" y="1151"/>
                  </a:lnTo>
                  <a:lnTo>
                    <a:pt x="149" y="1144"/>
                  </a:lnTo>
                  <a:lnTo>
                    <a:pt x="147" y="1136"/>
                  </a:lnTo>
                  <a:lnTo>
                    <a:pt x="147" y="1129"/>
                  </a:lnTo>
                  <a:lnTo>
                    <a:pt x="145" y="1121"/>
                  </a:lnTo>
                  <a:lnTo>
                    <a:pt x="143" y="1112"/>
                  </a:lnTo>
                  <a:lnTo>
                    <a:pt x="143" y="1104"/>
                  </a:lnTo>
                  <a:lnTo>
                    <a:pt x="143" y="1096"/>
                  </a:lnTo>
                  <a:lnTo>
                    <a:pt x="143" y="1089"/>
                  </a:lnTo>
                  <a:lnTo>
                    <a:pt x="141" y="1081"/>
                  </a:lnTo>
                  <a:lnTo>
                    <a:pt x="141" y="1074"/>
                  </a:lnTo>
                  <a:lnTo>
                    <a:pt x="141" y="1064"/>
                  </a:lnTo>
                  <a:lnTo>
                    <a:pt x="141" y="1056"/>
                  </a:lnTo>
                  <a:lnTo>
                    <a:pt x="141" y="1049"/>
                  </a:lnTo>
                  <a:lnTo>
                    <a:pt x="139" y="1041"/>
                  </a:lnTo>
                  <a:lnTo>
                    <a:pt x="139" y="1034"/>
                  </a:lnTo>
                  <a:lnTo>
                    <a:pt x="139" y="1024"/>
                  </a:lnTo>
                  <a:lnTo>
                    <a:pt x="139" y="1017"/>
                  </a:lnTo>
                  <a:lnTo>
                    <a:pt x="139" y="1009"/>
                  </a:lnTo>
                  <a:lnTo>
                    <a:pt x="139" y="1001"/>
                  </a:lnTo>
                  <a:lnTo>
                    <a:pt x="139" y="994"/>
                  </a:lnTo>
                  <a:lnTo>
                    <a:pt x="139" y="988"/>
                  </a:lnTo>
                  <a:lnTo>
                    <a:pt x="139" y="980"/>
                  </a:lnTo>
                  <a:lnTo>
                    <a:pt x="141" y="973"/>
                  </a:lnTo>
                  <a:lnTo>
                    <a:pt x="141" y="965"/>
                  </a:lnTo>
                  <a:lnTo>
                    <a:pt x="141" y="958"/>
                  </a:lnTo>
                  <a:lnTo>
                    <a:pt x="143" y="952"/>
                  </a:lnTo>
                  <a:lnTo>
                    <a:pt x="143" y="944"/>
                  </a:lnTo>
                  <a:lnTo>
                    <a:pt x="143" y="937"/>
                  </a:lnTo>
                  <a:lnTo>
                    <a:pt x="143" y="929"/>
                  </a:lnTo>
                  <a:lnTo>
                    <a:pt x="143" y="923"/>
                  </a:lnTo>
                  <a:lnTo>
                    <a:pt x="145" y="916"/>
                  </a:lnTo>
                  <a:lnTo>
                    <a:pt x="145" y="910"/>
                  </a:lnTo>
                  <a:lnTo>
                    <a:pt x="145" y="902"/>
                  </a:lnTo>
                  <a:lnTo>
                    <a:pt x="147" y="897"/>
                  </a:lnTo>
                  <a:lnTo>
                    <a:pt x="149" y="889"/>
                  </a:lnTo>
                  <a:lnTo>
                    <a:pt x="149" y="883"/>
                  </a:lnTo>
                  <a:lnTo>
                    <a:pt x="150" y="876"/>
                  </a:lnTo>
                  <a:lnTo>
                    <a:pt x="150" y="870"/>
                  </a:lnTo>
                  <a:lnTo>
                    <a:pt x="152" y="864"/>
                  </a:lnTo>
                  <a:lnTo>
                    <a:pt x="154" y="857"/>
                  </a:lnTo>
                  <a:lnTo>
                    <a:pt x="156" y="851"/>
                  </a:lnTo>
                  <a:lnTo>
                    <a:pt x="156" y="845"/>
                  </a:lnTo>
                  <a:lnTo>
                    <a:pt x="158" y="840"/>
                  </a:lnTo>
                  <a:lnTo>
                    <a:pt x="158" y="834"/>
                  </a:lnTo>
                  <a:lnTo>
                    <a:pt x="160" y="828"/>
                  </a:lnTo>
                  <a:lnTo>
                    <a:pt x="162" y="821"/>
                  </a:lnTo>
                  <a:lnTo>
                    <a:pt x="164" y="815"/>
                  </a:lnTo>
                  <a:lnTo>
                    <a:pt x="166" y="809"/>
                  </a:lnTo>
                  <a:lnTo>
                    <a:pt x="168" y="804"/>
                  </a:lnTo>
                  <a:lnTo>
                    <a:pt x="168" y="798"/>
                  </a:lnTo>
                  <a:lnTo>
                    <a:pt x="171" y="792"/>
                  </a:lnTo>
                  <a:lnTo>
                    <a:pt x="171" y="787"/>
                  </a:lnTo>
                  <a:lnTo>
                    <a:pt x="173" y="781"/>
                  </a:lnTo>
                  <a:lnTo>
                    <a:pt x="175" y="777"/>
                  </a:lnTo>
                  <a:lnTo>
                    <a:pt x="179" y="771"/>
                  </a:lnTo>
                  <a:lnTo>
                    <a:pt x="179" y="766"/>
                  </a:lnTo>
                  <a:lnTo>
                    <a:pt x="181" y="760"/>
                  </a:lnTo>
                  <a:lnTo>
                    <a:pt x="185" y="756"/>
                  </a:lnTo>
                  <a:lnTo>
                    <a:pt x="187" y="750"/>
                  </a:lnTo>
                  <a:lnTo>
                    <a:pt x="188" y="745"/>
                  </a:lnTo>
                  <a:lnTo>
                    <a:pt x="190" y="741"/>
                  </a:lnTo>
                  <a:lnTo>
                    <a:pt x="192" y="735"/>
                  </a:lnTo>
                  <a:lnTo>
                    <a:pt x="194" y="730"/>
                  </a:lnTo>
                  <a:lnTo>
                    <a:pt x="196" y="724"/>
                  </a:lnTo>
                  <a:lnTo>
                    <a:pt x="200" y="720"/>
                  </a:lnTo>
                  <a:lnTo>
                    <a:pt x="202" y="714"/>
                  </a:lnTo>
                  <a:lnTo>
                    <a:pt x="204" y="711"/>
                  </a:lnTo>
                  <a:lnTo>
                    <a:pt x="209" y="701"/>
                  </a:lnTo>
                  <a:lnTo>
                    <a:pt x="215" y="692"/>
                  </a:lnTo>
                  <a:lnTo>
                    <a:pt x="219" y="682"/>
                  </a:lnTo>
                  <a:lnTo>
                    <a:pt x="225" y="673"/>
                  </a:lnTo>
                  <a:lnTo>
                    <a:pt x="230" y="663"/>
                  </a:lnTo>
                  <a:lnTo>
                    <a:pt x="236" y="655"/>
                  </a:lnTo>
                  <a:lnTo>
                    <a:pt x="240" y="646"/>
                  </a:lnTo>
                  <a:lnTo>
                    <a:pt x="245" y="638"/>
                  </a:lnTo>
                  <a:lnTo>
                    <a:pt x="251" y="629"/>
                  </a:lnTo>
                  <a:lnTo>
                    <a:pt x="257" y="621"/>
                  </a:lnTo>
                  <a:lnTo>
                    <a:pt x="263" y="614"/>
                  </a:lnTo>
                  <a:lnTo>
                    <a:pt x="270" y="606"/>
                  </a:lnTo>
                  <a:lnTo>
                    <a:pt x="274" y="597"/>
                  </a:lnTo>
                  <a:lnTo>
                    <a:pt x="280" y="587"/>
                  </a:lnTo>
                  <a:lnTo>
                    <a:pt x="287" y="579"/>
                  </a:lnTo>
                  <a:lnTo>
                    <a:pt x="293" y="570"/>
                  </a:lnTo>
                  <a:lnTo>
                    <a:pt x="299" y="562"/>
                  </a:lnTo>
                  <a:lnTo>
                    <a:pt x="304" y="555"/>
                  </a:lnTo>
                  <a:lnTo>
                    <a:pt x="310" y="547"/>
                  </a:lnTo>
                  <a:lnTo>
                    <a:pt x="318" y="540"/>
                  </a:lnTo>
                  <a:lnTo>
                    <a:pt x="323" y="532"/>
                  </a:lnTo>
                  <a:lnTo>
                    <a:pt x="331" y="522"/>
                  </a:lnTo>
                  <a:lnTo>
                    <a:pt x="337" y="515"/>
                  </a:lnTo>
                  <a:lnTo>
                    <a:pt x="344" y="507"/>
                  </a:lnTo>
                  <a:lnTo>
                    <a:pt x="350" y="500"/>
                  </a:lnTo>
                  <a:lnTo>
                    <a:pt x="358" y="492"/>
                  </a:lnTo>
                  <a:lnTo>
                    <a:pt x="363" y="486"/>
                  </a:lnTo>
                  <a:lnTo>
                    <a:pt x="371" y="479"/>
                  </a:lnTo>
                  <a:lnTo>
                    <a:pt x="377" y="471"/>
                  </a:lnTo>
                  <a:lnTo>
                    <a:pt x="384" y="465"/>
                  </a:lnTo>
                  <a:lnTo>
                    <a:pt x="392" y="458"/>
                  </a:lnTo>
                  <a:lnTo>
                    <a:pt x="398" y="452"/>
                  </a:lnTo>
                  <a:lnTo>
                    <a:pt x="405" y="444"/>
                  </a:lnTo>
                  <a:lnTo>
                    <a:pt x="413" y="439"/>
                  </a:lnTo>
                  <a:lnTo>
                    <a:pt x="420" y="433"/>
                  </a:lnTo>
                  <a:lnTo>
                    <a:pt x="428" y="427"/>
                  </a:lnTo>
                  <a:lnTo>
                    <a:pt x="434" y="420"/>
                  </a:lnTo>
                  <a:lnTo>
                    <a:pt x="441" y="414"/>
                  </a:lnTo>
                  <a:lnTo>
                    <a:pt x="449" y="408"/>
                  </a:lnTo>
                  <a:lnTo>
                    <a:pt x="457" y="403"/>
                  </a:lnTo>
                  <a:lnTo>
                    <a:pt x="464" y="399"/>
                  </a:lnTo>
                  <a:lnTo>
                    <a:pt x="472" y="393"/>
                  </a:lnTo>
                  <a:lnTo>
                    <a:pt x="479" y="387"/>
                  </a:lnTo>
                  <a:lnTo>
                    <a:pt x="487" y="384"/>
                  </a:lnTo>
                  <a:lnTo>
                    <a:pt x="495" y="378"/>
                  </a:lnTo>
                  <a:lnTo>
                    <a:pt x="502" y="372"/>
                  </a:lnTo>
                  <a:lnTo>
                    <a:pt x="510" y="367"/>
                  </a:lnTo>
                  <a:lnTo>
                    <a:pt x="517" y="363"/>
                  </a:lnTo>
                  <a:lnTo>
                    <a:pt x="525" y="357"/>
                  </a:lnTo>
                  <a:lnTo>
                    <a:pt x="533" y="353"/>
                  </a:lnTo>
                  <a:lnTo>
                    <a:pt x="540" y="349"/>
                  </a:lnTo>
                  <a:lnTo>
                    <a:pt x="550" y="346"/>
                  </a:lnTo>
                  <a:lnTo>
                    <a:pt x="555" y="340"/>
                  </a:lnTo>
                  <a:lnTo>
                    <a:pt x="563" y="338"/>
                  </a:lnTo>
                  <a:lnTo>
                    <a:pt x="571" y="332"/>
                  </a:lnTo>
                  <a:lnTo>
                    <a:pt x="578" y="330"/>
                  </a:lnTo>
                  <a:lnTo>
                    <a:pt x="584" y="327"/>
                  </a:lnTo>
                  <a:lnTo>
                    <a:pt x="592" y="325"/>
                  </a:lnTo>
                  <a:lnTo>
                    <a:pt x="599" y="321"/>
                  </a:lnTo>
                  <a:lnTo>
                    <a:pt x="605" y="319"/>
                  </a:lnTo>
                  <a:lnTo>
                    <a:pt x="611" y="315"/>
                  </a:lnTo>
                  <a:lnTo>
                    <a:pt x="616" y="313"/>
                  </a:lnTo>
                  <a:lnTo>
                    <a:pt x="622" y="310"/>
                  </a:lnTo>
                  <a:lnTo>
                    <a:pt x="628" y="308"/>
                  </a:lnTo>
                  <a:lnTo>
                    <a:pt x="637" y="304"/>
                  </a:lnTo>
                  <a:lnTo>
                    <a:pt x="645" y="302"/>
                  </a:lnTo>
                  <a:lnTo>
                    <a:pt x="651" y="300"/>
                  </a:lnTo>
                  <a:lnTo>
                    <a:pt x="656" y="298"/>
                  </a:lnTo>
                  <a:lnTo>
                    <a:pt x="660" y="296"/>
                  </a:lnTo>
                  <a:lnTo>
                    <a:pt x="662" y="296"/>
                  </a:lnTo>
                  <a:lnTo>
                    <a:pt x="592" y="211"/>
                  </a:lnTo>
                  <a:close/>
                </a:path>
              </a:pathLst>
            </a:custGeom>
            <a:solidFill>
              <a:srgbClr val="3333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38" name="Freeform 53"/>
            <p:cNvSpPr>
              <a:spLocks/>
            </p:cNvSpPr>
            <p:nvPr/>
          </p:nvSpPr>
          <p:spPr bwMode="auto">
            <a:xfrm>
              <a:off x="2549" y="628"/>
              <a:ext cx="381" cy="421"/>
            </a:xfrm>
            <a:custGeom>
              <a:avLst/>
              <a:gdLst>
                <a:gd name="T0" fmla="*/ 0 w 363"/>
                <a:gd name="T1" fmla="*/ 133 h 336"/>
                <a:gd name="T2" fmla="*/ 2 w 363"/>
                <a:gd name="T3" fmla="*/ 129 h 336"/>
                <a:gd name="T4" fmla="*/ 9 w 363"/>
                <a:gd name="T5" fmla="*/ 118 h 336"/>
                <a:gd name="T6" fmla="*/ 21 w 363"/>
                <a:gd name="T7" fmla="*/ 103 h 336"/>
                <a:gd name="T8" fmla="*/ 38 w 363"/>
                <a:gd name="T9" fmla="*/ 85 h 336"/>
                <a:gd name="T10" fmla="*/ 45 w 363"/>
                <a:gd name="T11" fmla="*/ 74 h 336"/>
                <a:gd name="T12" fmla="*/ 55 w 363"/>
                <a:gd name="T13" fmla="*/ 64 h 336"/>
                <a:gd name="T14" fmla="*/ 66 w 363"/>
                <a:gd name="T15" fmla="*/ 55 h 336"/>
                <a:gd name="T16" fmla="*/ 78 w 363"/>
                <a:gd name="T17" fmla="*/ 47 h 336"/>
                <a:gd name="T18" fmla="*/ 87 w 363"/>
                <a:gd name="T19" fmla="*/ 36 h 336"/>
                <a:gd name="T20" fmla="*/ 101 w 363"/>
                <a:gd name="T21" fmla="*/ 28 h 336"/>
                <a:gd name="T22" fmla="*/ 114 w 363"/>
                <a:gd name="T23" fmla="*/ 21 h 336"/>
                <a:gd name="T24" fmla="*/ 127 w 363"/>
                <a:gd name="T25" fmla="*/ 15 h 336"/>
                <a:gd name="T26" fmla="*/ 139 w 363"/>
                <a:gd name="T27" fmla="*/ 9 h 336"/>
                <a:gd name="T28" fmla="*/ 152 w 363"/>
                <a:gd name="T29" fmla="*/ 6 h 336"/>
                <a:gd name="T30" fmla="*/ 165 w 363"/>
                <a:gd name="T31" fmla="*/ 2 h 336"/>
                <a:gd name="T32" fmla="*/ 178 w 363"/>
                <a:gd name="T33" fmla="*/ 2 h 336"/>
                <a:gd name="T34" fmla="*/ 192 w 363"/>
                <a:gd name="T35" fmla="*/ 0 h 336"/>
                <a:gd name="T36" fmla="*/ 205 w 363"/>
                <a:gd name="T37" fmla="*/ 0 h 336"/>
                <a:gd name="T38" fmla="*/ 217 w 363"/>
                <a:gd name="T39" fmla="*/ 0 h 336"/>
                <a:gd name="T40" fmla="*/ 228 w 363"/>
                <a:gd name="T41" fmla="*/ 2 h 336"/>
                <a:gd name="T42" fmla="*/ 237 w 363"/>
                <a:gd name="T43" fmla="*/ 4 h 336"/>
                <a:gd name="T44" fmla="*/ 247 w 363"/>
                <a:gd name="T45" fmla="*/ 6 h 336"/>
                <a:gd name="T46" fmla="*/ 264 w 363"/>
                <a:gd name="T47" fmla="*/ 9 h 336"/>
                <a:gd name="T48" fmla="*/ 274 w 363"/>
                <a:gd name="T49" fmla="*/ 11 h 336"/>
                <a:gd name="T50" fmla="*/ 277 w 363"/>
                <a:gd name="T51" fmla="*/ 13 h 336"/>
                <a:gd name="T52" fmla="*/ 363 w 363"/>
                <a:gd name="T53" fmla="*/ 203 h 336"/>
                <a:gd name="T54" fmla="*/ 357 w 363"/>
                <a:gd name="T55" fmla="*/ 209 h 336"/>
                <a:gd name="T56" fmla="*/ 350 w 363"/>
                <a:gd name="T57" fmla="*/ 218 h 336"/>
                <a:gd name="T58" fmla="*/ 338 w 363"/>
                <a:gd name="T59" fmla="*/ 236 h 336"/>
                <a:gd name="T60" fmla="*/ 325 w 363"/>
                <a:gd name="T61" fmla="*/ 253 h 336"/>
                <a:gd name="T62" fmla="*/ 306 w 363"/>
                <a:gd name="T63" fmla="*/ 270 h 336"/>
                <a:gd name="T64" fmla="*/ 293 w 363"/>
                <a:gd name="T65" fmla="*/ 283 h 336"/>
                <a:gd name="T66" fmla="*/ 281 w 363"/>
                <a:gd name="T67" fmla="*/ 293 h 336"/>
                <a:gd name="T68" fmla="*/ 270 w 363"/>
                <a:gd name="T69" fmla="*/ 300 h 336"/>
                <a:gd name="T70" fmla="*/ 260 w 363"/>
                <a:gd name="T71" fmla="*/ 308 h 336"/>
                <a:gd name="T72" fmla="*/ 247 w 363"/>
                <a:gd name="T73" fmla="*/ 313 h 336"/>
                <a:gd name="T74" fmla="*/ 236 w 363"/>
                <a:gd name="T75" fmla="*/ 319 h 336"/>
                <a:gd name="T76" fmla="*/ 222 w 363"/>
                <a:gd name="T77" fmla="*/ 323 h 336"/>
                <a:gd name="T78" fmla="*/ 211 w 363"/>
                <a:gd name="T79" fmla="*/ 327 h 336"/>
                <a:gd name="T80" fmla="*/ 198 w 363"/>
                <a:gd name="T81" fmla="*/ 329 h 336"/>
                <a:gd name="T82" fmla="*/ 186 w 363"/>
                <a:gd name="T83" fmla="*/ 331 h 336"/>
                <a:gd name="T84" fmla="*/ 175 w 363"/>
                <a:gd name="T85" fmla="*/ 332 h 336"/>
                <a:gd name="T86" fmla="*/ 163 w 363"/>
                <a:gd name="T87" fmla="*/ 334 h 336"/>
                <a:gd name="T88" fmla="*/ 154 w 363"/>
                <a:gd name="T89" fmla="*/ 336 h 336"/>
                <a:gd name="T90" fmla="*/ 142 w 363"/>
                <a:gd name="T91" fmla="*/ 336 h 336"/>
                <a:gd name="T92" fmla="*/ 131 w 363"/>
                <a:gd name="T93" fmla="*/ 336 h 336"/>
                <a:gd name="T94" fmla="*/ 118 w 363"/>
                <a:gd name="T95" fmla="*/ 336 h 336"/>
                <a:gd name="T96" fmla="*/ 112 w 363"/>
                <a:gd name="T97" fmla="*/ 336 h 3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3"/>
                <a:gd name="T148" fmla="*/ 0 h 336"/>
                <a:gd name="T149" fmla="*/ 363 w 363"/>
                <a:gd name="T150" fmla="*/ 336 h 3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3" h="336">
                  <a:moveTo>
                    <a:pt x="112" y="336"/>
                  </a:moveTo>
                  <a:lnTo>
                    <a:pt x="0" y="133"/>
                  </a:lnTo>
                  <a:lnTo>
                    <a:pt x="0" y="131"/>
                  </a:lnTo>
                  <a:lnTo>
                    <a:pt x="2" y="129"/>
                  </a:lnTo>
                  <a:lnTo>
                    <a:pt x="4" y="123"/>
                  </a:lnTo>
                  <a:lnTo>
                    <a:pt x="9" y="118"/>
                  </a:lnTo>
                  <a:lnTo>
                    <a:pt x="13" y="110"/>
                  </a:lnTo>
                  <a:lnTo>
                    <a:pt x="21" y="103"/>
                  </a:lnTo>
                  <a:lnTo>
                    <a:pt x="28" y="95"/>
                  </a:lnTo>
                  <a:lnTo>
                    <a:pt x="38" y="85"/>
                  </a:lnTo>
                  <a:lnTo>
                    <a:pt x="40" y="80"/>
                  </a:lnTo>
                  <a:lnTo>
                    <a:pt x="45" y="74"/>
                  </a:lnTo>
                  <a:lnTo>
                    <a:pt x="51" y="70"/>
                  </a:lnTo>
                  <a:lnTo>
                    <a:pt x="55" y="64"/>
                  </a:lnTo>
                  <a:lnTo>
                    <a:pt x="61" y="61"/>
                  </a:lnTo>
                  <a:lnTo>
                    <a:pt x="66" y="55"/>
                  </a:lnTo>
                  <a:lnTo>
                    <a:pt x="72" y="51"/>
                  </a:lnTo>
                  <a:lnTo>
                    <a:pt x="78" y="47"/>
                  </a:lnTo>
                  <a:lnTo>
                    <a:pt x="83" y="42"/>
                  </a:lnTo>
                  <a:lnTo>
                    <a:pt x="87" y="36"/>
                  </a:lnTo>
                  <a:lnTo>
                    <a:pt x="95" y="32"/>
                  </a:lnTo>
                  <a:lnTo>
                    <a:pt x="101" y="28"/>
                  </a:lnTo>
                  <a:lnTo>
                    <a:pt x="106" y="25"/>
                  </a:lnTo>
                  <a:lnTo>
                    <a:pt x="114" y="21"/>
                  </a:lnTo>
                  <a:lnTo>
                    <a:pt x="120" y="19"/>
                  </a:lnTo>
                  <a:lnTo>
                    <a:pt x="127" y="15"/>
                  </a:lnTo>
                  <a:lnTo>
                    <a:pt x="133" y="11"/>
                  </a:lnTo>
                  <a:lnTo>
                    <a:pt x="139" y="9"/>
                  </a:lnTo>
                  <a:lnTo>
                    <a:pt x="146" y="7"/>
                  </a:lnTo>
                  <a:lnTo>
                    <a:pt x="152" y="6"/>
                  </a:lnTo>
                  <a:lnTo>
                    <a:pt x="159" y="4"/>
                  </a:lnTo>
                  <a:lnTo>
                    <a:pt x="165" y="2"/>
                  </a:lnTo>
                  <a:lnTo>
                    <a:pt x="171" y="2"/>
                  </a:lnTo>
                  <a:lnTo>
                    <a:pt x="178" y="2"/>
                  </a:lnTo>
                  <a:lnTo>
                    <a:pt x="184" y="0"/>
                  </a:lnTo>
                  <a:lnTo>
                    <a:pt x="192" y="0"/>
                  </a:lnTo>
                  <a:lnTo>
                    <a:pt x="198" y="0"/>
                  </a:lnTo>
                  <a:lnTo>
                    <a:pt x="205" y="0"/>
                  </a:lnTo>
                  <a:lnTo>
                    <a:pt x="209" y="0"/>
                  </a:lnTo>
                  <a:lnTo>
                    <a:pt x="217" y="0"/>
                  </a:lnTo>
                  <a:lnTo>
                    <a:pt x="222" y="2"/>
                  </a:lnTo>
                  <a:lnTo>
                    <a:pt x="228" y="2"/>
                  </a:lnTo>
                  <a:lnTo>
                    <a:pt x="232" y="2"/>
                  </a:lnTo>
                  <a:lnTo>
                    <a:pt x="237" y="4"/>
                  </a:lnTo>
                  <a:lnTo>
                    <a:pt x="243" y="4"/>
                  </a:lnTo>
                  <a:lnTo>
                    <a:pt x="247" y="6"/>
                  </a:lnTo>
                  <a:lnTo>
                    <a:pt x="256" y="7"/>
                  </a:lnTo>
                  <a:lnTo>
                    <a:pt x="264" y="9"/>
                  </a:lnTo>
                  <a:lnTo>
                    <a:pt x="270" y="9"/>
                  </a:lnTo>
                  <a:lnTo>
                    <a:pt x="274" y="11"/>
                  </a:lnTo>
                  <a:lnTo>
                    <a:pt x="275" y="11"/>
                  </a:lnTo>
                  <a:lnTo>
                    <a:pt x="277" y="13"/>
                  </a:lnTo>
                  <a:lnTo>
                    <a:pt x="363" y="203"/>
                  </a:lnTo>
                  <a:lnTo>
                    <a:pt x="361" y="205"/>
                  </a:lnTo>
                  <a:lnTo>
                    <a:pt x="357" y="209"/>
                  </a:lnTo>
                  <a:lnTo>
                    <a:pt x="353" y="215"/>
                  </a:lnTo>
                  <a:lnTo>
                    <a:pt x="350" y="218"/>
                  </a:lnTo>
                  <a:lnTo>
                    <a:pt x="344" y="228"/>
                  </a:lnTo>
                  <a:lnTo>
                    <a:pt x="338" y="236"/>
                  </a:lnTo>
                  <a:lnTo>
                    <a:pt x="333" y="243"/>
                  </a:lnTo>
                  <a:lnTo>
                    <a:pt x="325" y="253"/>
                  </a:lnTo>
                  <a:lnTo>
                    <a:pt x="317" y="262"/>
                  </a:lnTo>
                  <a:lnTo>
                    <a:pt x="306" y="270"/>
                  </a:lnTo>
                  <a:lnTo>
                    <a:pt x="298" y="279"/>
                  </a:lnTo>
                  <a:lnTo>
                    <a:pt x="293" y="283"/>
                  </a:lnTo>
                  <a:lnTo>
                    <a:pt x="287" y="289"/>
                  </a:lnTo>
                  <a:lnTo>
                    <a:pt x="281" y="293"/>
                  </a:lnTo>
                  <a:lnTo>
                    <a:pt x="277" y="296"/>
                  </a:lnTo>
                  <a:lnTo>
                    <a:pt x="270" y="300"/>
                  </a:lnTo>
                  <a:lnTo>
                    <a:pt x="266" y="304"/>
                  </a:lnTo>
                  <a:lnTo>
                    <a:pt x="260" y="308"/>
                  </a:lnTo>
                  <a:lnTo>
                    <a:pt x="255" y="312"/>
                  </a:lnTo>
                  <a:lnTo>
                    <a:pt x="247" y="313"/>
                  </a:lnTo>
                  <a:lnTo>
                    <a:pt x="243" y="317"/>
                  </a:lnTo>
                  <a:lnTo>
                    <a:pt x="236" y="319"/>
                  </a:lnTo>
                  <a:lnTo>
                    <a:pt x="230" y="321"/>
                  </a:lnTo>
                  <a:lnTo>
                    <a:pt x="222" y="323"/>
                  </a:lnTo>
                  <a:lnTo>
                    <a:pt x="217" y="325"/>
                  </a:lnTo>
                  <a:lnTo>
                    <a:pt x="211" y="327"/>
                  </a:lnTo>
                  <a:lnTo>
                    <a:pt x="205" y="329"/>
                  </a:lnTo>
                  <a:lnTo>
                    <a:pt x="198" y="329"/>
                  </a:lnTo>
                  <a:lnTo>
                    <a:pt x="192" y="331"/>
                  </a:lnTo>
                  <a:lnTo>
                    <a:pt x="186" y="331"/>
                  </a:lnTo>
                  <a:lnTo>
                    <a:pt x="180" y="332"/>
                  </a:lnTo>
                  <a:lnTo>
                    <a:pt x="175" y="332"/>
                  </a:lnTo>
                  <a:lnTo>
                    <a:pt x="169" y="334"/>
                  </a:lnTo>
                  <a:lnTo>
                    <a:pt x="163" y="334"/>
                  </a:lnTo>
                  <a:lnTo>
                    <a:pt x="159" y="336"/>
                  </a:lnTo>
                  <a:lnTo>
                    <a:pt x="154" y="336"/>
                  </a:lnTo>
                  <a:lnTo>
                    <a:pt x="148" y="336"/>
                  </a:lnTo>
                  <a:lnTo>
                    <a:pt x="142" y="336"/>
                  </a:lnTo>
                  <a:lnTo>
                    <a:pt x="139" y="336"/>
                  </a:lnTo>
                  <a:lnTo>
                    <a:pt x="131" y="336"/>
                  </a:lnTo>
                  <a:lnTo>
                    <a:pt x="123" y="336"/>
                  </a:lnTo>
                  <a:lnTo>
                    <a:pt x="118" y="336"/>
                  </a:lnTo>
                  <a:lnTo>
                    <a:pt x="114" y="336"/>
                  </a:lnTo>
                  <a:lnTo>
                    <a:pt x="112" y="336"/>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39" name="Freeform 54"/>
            <p:cNvSpPr>
              <a:spLocks/>
            </p:cNvSpPr>
            <p:nvPr/>
          </p:nvSpPr>
          <p:spPr bwMode="auto">
            <a:xfrm>
              <a:off x="2489" y="576"/>
              <a:ext cx="434" cy="452"/>
            </a:xfrm>
            <a:custGeom>
              <a:avLst/>
              <a:gdLst>
                <a:gd name="T0" fmla="*/ 114 w 418"/>
                <a:gd name="T1" fmla="*/ 363 h 363"/>
                <a:gd name="T2" fmla="*/ 120 w 418"/>
                <a:gd name="T3" fmla="*/ 363 h 363"/>
                <a:gd name="T4" fmla="*/ 133 w 418"/>
                <a:gd name="T5" fmla="*/ 361 h 363"/>
                <a:gd name="T6" fmla="*/ 141 w 418"/>
                <a:gd name="T7" fmla="*/ 359 h 363"/>
                <a:gd name="T8" fmla="*/ 152 w 418"/>
                <a:gd name="T9" fmla="*/ 357 h 363"/>
                <a:gd name="T10" fmla="*/ 163 w 418"/>
                <a:gd name="T11" fmla="*/ 357 h 363"/>
                <a:gd name="T12" fmla="*/ 179 w 418"/>
                <a:gd name="T13" fmla="*/ 355 h 363"/>
                <a:gd name="T14" fmla="*/ 192 w 418"/>
                <a:gd name="T15" fmla="*/ 352 h 363"/>
                <a:gd name="T16" fmla="*/ 207 w 418"/>
                <a:gd name="T17" fmla="*/ 348 h 363"/>
                <a:gd name="T18" fmla="*/ 222 w 418"/>
                <a:gd name="T19" fmla="*/ 344 h 363"/>
                <a:gd name="T20" fmla="*/ 237 w 418"/>
                <a:gd name="T21" fmla="*/ 340 h 363"/>
                <a:gd name="T22" fmla="*/ 253 w 418"/>
                <a:gd name="T23" fmla="*/ 334 h 363"/>
                <a:gd name="T24" fmla="*/ 268 w 418"/>
                <a:gd name="T25" fmla="*/ 331 h 363"/>
                <a:gd name="T26" fmla="*/ 283 w 418"/>
                <a:gd name="T27" fmla="*/ 323 h 363"/>
                <a:gd name="T28" fmla="*/ 300 w 418"/>
                <a:gd name="T29" fmla="*/ 317 h 363"/>
                <a:gd name="T30" fmla="*/ 314 w 418"/>
                <a:gd name="T31" fmla="*/ 308 h 363"/>
                <a:gd name="T32" fmla="*/ 327 w 418"/>
                <a:gd name="T33" fmla="*/ 298 h 363"/>
                <a:gd name="T34" fmla="*/ 338 w 418"/>
                <a:gd name="T35" fmla="*/ 289 h 363"/>
                <a:gd name="T36" fmla="*/ 350 w 418"/>
                <a:gd name="T37" fmla="*/ 279 h 363"/>
                <a:gd name="T38" fmla="*/ 359 w 418"/>
                <a:gd name="T39" fmla="*/ 270 h 363"/>
                <a:gd name="T40" fmla="*/ 371 w 418"/>
                <a:gd name="T41" fmla="*/ 258 h 363"/>
                <a:gd name="T42" fmla="*/ 388 w 418"/>
                <a:gd name="T43" fmla="*/ 241 h 363"/>
                <a:gd name="T44" fmla="*/ 399 w 418"/>
                <a:gd name="T45" fmla="*/ 222 h 363"/>
                <a:gd name="T46" fmla="*/ 411 w 418"/>
                <a:gd name="T47" fmla="*/ 209 h 363"/>
                <a:gd name="T48" fmla="*/ 414 w 418"/>
                <a:gd name="T49" fmla="*/ 200 h 363"/>
                <a:gd name="T50" fmla="*/ 418 w 418"/>
                <a:gd name="T51" fmla="*/ 198 h 363"/>
                <a:gd name="T52" fmla="*/ 293 w 418"/>
                <a:gd name="T53" fmla="*/ 38 h 363"/>
                <a:gd name="T54" fmla="*/ 357 w 418"/>
                <a:gd name="T55" fmla="*/ 188 h 363"/>
                <a:gd name="T56" fmla="*/ 350 w 418"/>
                <a:gd name="T57" fmla="*/ 198 h 363"/>
                <a:gd name="T58" fmla="*/ 340 w 418"/>
                <a:gd name="T59" fmla="*/ 209 h 363"/>
                <a:gd name="T60" fmla="*/ 329 w 418"/>
                <a:gd name="T61" fmla="*/ 220 h 363"/>
                <a:gd name="T62" fmla="*/ 315 w 418"/>
                <a:gd name="T63" fmla="*/ 234 h 363"/>
                <a:gd name="T64" fmla="*/ 300 w 418"/>
                <a:gd name="T65" fmla="*/ 245 h 363"/>
                <a:gd name="T66" fmla="*/ 283 w 418"/>
                <a:gd name="T67" fmla="*/ 258 h 363"/>
                <a:gd name="T68" fmla="*/ 268 w 418"/>
                <a:gd name="T69" fmla="*/ 268 h 363"/>
                <a:gd name="T70" fmla="*/ 257 w 418"/>
                <a:gd name="T71" fmla="*/ 272 h 363"/>
                <a:gd name="T72" fmla="*/ 245 w 418"/>
                <a:gd name="T73" fmla="*/ 277 h 363"/>
                <a:gd name="T74" fmla="*/ 234 w 418"/>
                <a:gd name="T75" fmla="*/ 281 h 363"/>
                <a:gd name="T76" fmla="*/ 222 w 418"/>
                <a:gd name="T77" fmla="*/ 287 h 363"/>
                <a:gd name="T78" fmla="*/ 211 w 418"/>
                <a:gd name="T79" fmla="*/ 291 h 363"/>
                <a:gd name="T80" fmla="*/ 201 w 418"/>
                <a:gd name="T81" fmla="*/ 295 h 363"/>
                <a:gd name="T82" fmla="*/ 190 w 418"/>
                <a:gd name="T83" fmla="*/ 296 h 363"/>
                <a:gd name="T84" fmla="*/ 180 w 418"/>
                <a:gd name="T85" fmla="*/ 300 h 363"/>
                <a:gd name="T86" fmla="*/ 171 w 418"/>
                <a:gd name="T87" fmla="*/ 302 h 363"/>
                <a:gd name="T88" fmla="*/ 160 w 418"/>
                <a:gd name="T89" fmla="*/ 306 h 363"/>
                <a:gd name="T90" fmla="*/ 146 w 418"/>
                <a:gd name="T91" fmla="*/ 308 h 363"/>
                <a:gd name="T92" fmla="*/ 141 w 418"/>
                <a:gd name="T93" fmla="*/ 308 h 363"/>
                <a:gd name="T94" fmla="*/ 59 w 418"/>
                <a:gd name="T95" fmla="*/ 160 h 363"/>
                <a:gd name="T96" fmla="*/ 0 w 418"/>
                <a:gd name="T97" fmla="*/ 131 h 3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8"/>
                <a:gd name="T148" fmla="*/ 0 h 363"/>
                <a:gd name="T149" fmla="*/ 418 w 418"/>
                <a:gd name="T150" fmla="*/ 363 h 36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8" h="363">
                  <a:moveTo>
                    <a:pt x="0" y="131"/>
                  </a:moveTo>
                  <a:lnTo>
                    <a:pt x="114" y="363"/>
                  </a:lnTo>
                  <a:lnTo>
                    <a:pt x="116" y="363"/>
                  </a:lnTo>
                  <a:lnTo>
                    <a:pt x="120" y="363"/>
                  </a:lnTo>
                  <a:lnTo>
                    <a:pt x="123" y="361"/>
                  </a:lnTo>
                  <a:lnTo>
                    <a:pt x="133" y="361"/>
                  </a:lnTo>
                  <a:lnTo>
                    <a:pt x="135" y="361"/>
                  </a:lnTo>
                  <a:lnTo>
                    <a:pt x="141" y="359"/>
                  </a:lnTo>
                  <a:lnTo>
                    <a:pt x="146" y="359"/>
                  </a:lnTo>
                  <a:lnTo>
                    <a:pt x="152" y="357"/>
                  </a:lnTo>
                  <a:lnTo>
                    <a:pt x="158" y="357"/>
                  </a:lnTo>
                  <a:lnTo>
                    <a:pt x="163" y="357"/>
                  </a:lnTo>
                  <a:lnTo>
                    <a:pt x="171" y="355"/>
                  </a:lnTo>
                  <a:lnTo>
                    <a:pt x="179" y="355"/>
                  </a:lnTo>
                  <a:lnTo>
                    <a:pt x="184" y="353"/>
                  </a:lnTo>
                  <a:lnTo>
                    <a:pt x="192" y="352"/>
                  </a:lnTo>
                  <a:lnTo>
                    <a:pt x="198" y="350"/>
                  </a:lnTo>
                  <a:lnTo>
                    <a:pt x="207" y="348"/>
                  </a:lnTo>
                  <a:lnTo>
                    <a:pt x="215" y="346"/>
                  </a:lnTo>
                  <a:lnTo>
                    <a:pt x="222" y="344"/>
                  </a:lnTo>
                  <a:lnTo>
                    <a:pt x="230" y="342"/>
                  </a:lnTo>
                  <a:lnTo>
                    <a:pt x="237" y="340"/>
                  </a:lnTo>
                  <a:lnTo>
                    <a:pt x="245" y="338"/>
                  </a:lnTo>
                  <a:lnTo>
                    <a:pt x="253" y="334"/>
                  </a:lnTo>
                  <a:lnTo>
                    <a:pt x="260" y="333"/>
                  </a:lnTo>
                  <a:lnTo>
                    <a:pt x="268" y="331"/>
                  </a:lnTo>
                  <a:lnTo>
                    <a:pt x="276" y="327"/>
                  </a:lnTo>
                  <a:lnTo>
                    <a:pt x="283" y="323"/>
                  </a:lnTo>
                  <a:lnTo>
                    <a:pt x="291" y="319"/>
                  </a:lnTo>
                  <a:lnTo>
                    <a:pt x="300" y="317"/>
                  </a:lnTo>
                  <a:lnTo>
                    <a:pt x="306" y="312"/>
                  </a:lnTo>
                  <a:lnTo>
                    <a:pt x="314" y="308"/>
                  </a:lnTo>
                  <a:lnTo>
                    <a:pt x="319" y="304"/>
                  </a:lnTo>
                  <a:lnTo>
                    <a:pt x="327" y="298"/>
                  </a:lnTo>
                  <a:lnTo>
                    <a:pt x="331" y="295"/>
                  </a:lnTo>
                  <a:lnTo>
                    <a:pt x="338" y="289"/>
                  </a:lnTo>
                  <a:lnTo>
                    <a:pt x="344" y="283"/>
                  </a:lnTo>
                  <a:lnTo>
                    <a:pt x="350" y="279"/>
                  </a:lnTo>
                  <a:lnTo>
                    <a:pt x="353" y="274"/>
                  </a:lnTo>
                  <a:lnTo>
                    <a:pt x="359" y="270"/>
                  </a:lnTo>
                  <a:lnTo>
                    <a:pt x="365" y="264"/>
                  </a:lnTo>
                  <a:lnTo>
                    <a:pt x="371" y="258"/>
                  </a:lnTo>
                  <a:lnTo>
                    <a:pt x="378" y="249"/>
                  </a:lnTo>
                  <a:lnTo>
                    <a:pt x="388" y="241"/>
                  </a:lnTo>
                  <a:lnTo>
                    <a:pt x="393" y="232"/>
                  </a:lnTo>
                  <a:lnTo>
                    <a:pt x="399" y="222"/>
                  </a:lnTo>
                  <a:lnTo>
                    <a:pt x="405" y="215"/>
                  </a:lnTo>
                  <a:lnTo>
                    <a:pt x="411" y="209"/>
                  </a:lnTo>
                  <a:lnTo>
                    <a:pt x="412" y="203"/>
                  </a:lnTo>
                  <a:lnTo>
                    <a:pt x="414" y="200"/>
                  </a:lnTo>
                  <a:lnTo>
                    <a:pt x="416" y="198"/>
                  </a:lnTo>
                  <a:lnTo>
                    <a:pt x="418" y="198"/>
                  </a:lnTo>
                  <a:lnTo>
                    <a:pt x="314" y="0"/>
                  </a:lnTo>
                  <a:lnTo>
                    <a:pt x="293" y="38"/>
                  </a:lnTo>
                  <a:lnTo>
                    <a:pt x="359" y="186"/>
                  </a:lnTo>
                  <a:lnTo>
                    <a:pt x="357" y="188"/>
                  </a:lnTo>
                  <a:lnTo>
                    <a:pt x="353" y="194"/>
                  </a:lnTo>
                  <a:lnTo>
                    <a:pt x="350" y="198"/>
                  </a:lnTo>
                  <a:lnTo>
                    <a:pt x="346" y="203"/>
                  </a:lnTo>
                  <a:lnTo>
                    <a:pt x="340" y="209"/>
                  </a:lnTo>
                  <a:lnTo>
                    <a:pt x="336" y="215"/>
                  </a:lnTo>
                  <a:lnTo>
                    <a:pt x="329" y="220"/>
                  </a:lnTo>
                  <a:lnTo>
                    <a:pt x="323" y="226"/>
                  </a:lnTo>
                  <a:lnTo>
                    <a:pt x="315" y="234"/>
                  </a:lnTo>
                  <a:lnTo>
                    <a:pt x="310" y="239"/>
                  </a:lnTo>
                  <a:lnTo>
                    <a:pt x="300" y="245"/>
                  </a:lnTo>
                  <a:lnTo>
                    <a:pt x="293" y="253"/>
                  </a:lnTo>
                  <a:lnTo>
                    <a:pt x="283" y="258"/>
                  </a:lnTo>
                  <a:lnTo>
                    <a:pt x="274" y="266"/>
                  </a:lnTo>
                  <a:lnTo>
                    <a:pt x="268" y="268"/>
                  </a:lnTo>
                  <a:lnTo>
                    <a:pt x="262" y="270"/>
                  </a:lnTo>
                  <a:lnTo>
                    <a:pt x="257" y="272"/>
                  </a:lnTo>
                  <a:lnTo>
                    <a:pt x="251" y="276"/>
                  </a:lnTo>
                  <a:lnTo>
                    <a:pt x="245" y="277"/>
                  </a:lnTo>
                  <a:lnTo>
                    <a:pt x="239" y="279"/>
                  </a:lnTo>
                  <a:lnTo>
                    <a:pt x="234" y="281"/>
                  </a:lnTo>
                  <a:lnTo>
                    <a:pt x="230" y="285"/>
                  </a:lnTo>
                  <a:lnTo>
                    <a:pt x="222" y="287"/>
                  </a:lnTo>
                  <a:lnTo>
                    <a:pt x="218" y="289"/>
                  </a:lnTo>
                  <a:lnTo>
                    <a:pt x="211" y="291"/>
                  </a:lnTo>
                  <a:lnTo>
                    <a:pt x="207" y="293"/>
                  </a:lnTo>
                  <a:lnTo>
                    <a:pt x="201" y="295"/>
                  </a:lnTo>
                  <a:lnTo>
                    <a:pt x="196" y="295"/>
                  </a:lnTo>
                  <a:lnTo>
                    <a:pt x="190" y="296"/>
                  </a:lnTo>
                  <a:lnTo>
                    <a:pt x="186" y="298"/>
                  </a:lnTo>
                  <a:lnTo>
                    <a:pt x="180" y="300"/>
                  </a:lnTo>
                  <a:lnTo>
                    <a:pt x="175" y="300"/>
                  </a:lnTo>
                  <a:lnTo>
                    <a:pt x="171" y="302"/>
                  </a:lnTo>
                  <a:lnTo>
                    <a:pt x="167" y="304"/>
                  </a:lnTo>
                  <a:lnTo>
                    <a:pt x="160" y="306"/>
                  </a:lnTo>
                  <a:lnTo>
                    <a:pt x="152" y="306"/>
                  </a:lnTo>
                  <a:lnTo>
                    <a:pt x="146" y="308"/>
                  </a:lnTo>
                  <a:lnTo>
                    <a:pt x="142" y="308"/>
                  </a:lnTo>
                  <a:lnTo>
                    <a:pt x="141" y="308"/>
                  </a:lnTo>
                  <a:lnTo>
                    <a:pt x="141" y="310"/>
                  </a:lnTo>
                  <a:lnTo>
                    <a:pt x="59" y="160"/>
                  </a:lnTo>
                  <a:lnTo>
                    <a:pt x="0" y="1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0" name="Freeform 55"/>
            <p:cNvSpPr>
              <a:spLocks/>
            </p:cNvSpPr>
            <p:nvPr/>
          </p:nvSpPr>
          <p:spPr bwMode="auto">
            <a:xfrm>
              <a:off x="2489" y="566"/>
              <a:ext cx="327" cy="228"/>
            </a:xfrm>
            <a:custGeom>
              <a:avLst/>
              <a:gdLst>
                <a:gd name="T0" fmla="*/ 0 w 314"/>
                <a:gd name="T1" fmla="*/ 140 h 184"/>
                <a:gd name="T2" fmla="*/ 4 w 314"/>
                <a:gd name="T3" fmla="*/ 133 h 184"/>
                <a:gd name="T4" fmla="*/ 13 w 314"/>
                <a:gd name="T5" fmla="*/ 119 h 184"/>
                <a:gd name="T6" fmla="*/ 25 w 314"/>
                <a:gd name="T7" fmla="*/ 104 h 184"/>
                <a:gd name="T8" fmla="*/ 34 w 314"/>
                <a:gd name="T9" fmla="*/ 96 h 184"/>
                <a:gd name="T10" fmla="*/ 44 w 314"/>
                <a:gd name="T11" fmla="*/ 85 h 184"/>
                <a:gd name="T12" fmla="*/ 53 w 314"/>
                <a:gd name="T13" fmla="*/ 76 h 184"/>
                <a:gd name="T14" fmla="*/ 63 w 314"/>
                <a:gd name="T15" fmla="*/ 64 h 184"/>
                <a:gd name="T16" fmla="*/ 74 w 314"/>
                <a:gd name="T17" fmla="*/ 55 h 184"/>
                <a:gd name="T18" fmla="*/ 87 w 314"/>
                <a:gd name="T19" fmla="*/ 45 h 184"/>
                <a:gd name="T20" fmla="*/ 101 w 314"/>
                <a:gd name="T21" fmla="*/ 36 h 184"/>
                <a:gd name="T22" fmla="*/ 114 w 314"/>
                <a:gd name="T23" fmla="*/ 26 h 184"/>
                <a:gd name="T24" fmla="*/ 129 w 314"/>
                <a:gd name="T25" fmla="*/ 20 h 184"/>
                <a:gd name="T26" fmla="*/ 144 w 314"/>
                <a:gd name="T27" fmla="*/ 13 h 184"/>
                <a:gd name="T28" fmla="*/ 160 w 314"/>
                <a:gd name="T29" fmla="*/ 9 h 184"/>
                <a:gd name="T30" fmla="*/ 175 w 314"/>
                <a:gd name="T31" fmla="*/ 5 h 184"/>
                <a:gd name="T32" fmla="*/ 190 w 314"/>
                <a:gd name="T33" fmla="*/ 1 h 184"/>
                <a:gd name="T34" fmla="*/ 205 w 314"/>
                <a:gd name="T35" fmla="*/ 1 h 184"/>
                <a:gd name="T36" fmla="*/ 218 w 314"/>
                <a:gd name="T37" fmla="*/ 0 h 184"/>
                <a:gd name="T38" fmla="*/ 234 w 314"/>
                <a:gd name="T39" fmla="*/ 0 h 184"/>
                <a:gd name="T40" fmla="*/ 247 w 314"/>
                <a:gd name="T41" fmla="*/ 1 h 184"/>
                <a:gd name="T42" fmla="*/ 260 w 314"/>
                <a:gd name="T43" fmla="*/ 1 h 184"/>
                <a:gd name="T44" fmla="*/ 272 w 314"/>
                <a:gd name="T45" fmla="*/ 3 h 184"/>
                <a:gd name="T46" fmla="*/ 281 w 314"/>
                <a:gd name="T47" fmla="*/ 3 h 184"/>
                <a:gd name="T48" fmla="*/ 291 w 314"/>
                <a:gd name="T49" fmla="*/ 5 h 184"/>
                <a:gd name="T50" fmla="*/ 302 w 314"/>
                <a:gd name="T51" fmla="*/ 7 h 184"/>
                <a:gd name="T52" fmla="*/ 312 w 314"/>
                <a:gd name="T53" fmla="*/ 11 h 184"/>
                <a:gd name="T54" fmla="*/ 293 w 314"/>
                <a:gd name="T55" fmla="*/ 49 h 184"/>
                <a:gd name="T56" fmla="*/ 289 w 314"/>
                <a:gd name="T57" fmla="*/ 49 h 184"/>
                <a:gd name="T58" fmla="*/ 277 w 314"/>
                <a:gd name="T59" fmla="*/ 47 h 184"/>
                <a:gd name="T60" fmla="*/ 262 w 314"/>
                <a:gd name="T61" fmla="*/ 47 h 184"/>
                <a:gd name="T62" fmla="*/ 253 w 314"/>
                <a:gd name="T63" fmla="*/ 47 h 184"/>
                <a:gd name="T64" fmla="*/ 241 w 314"/>
                <a:gd name="T65" fmla="*/ 47 h 184"/>
                <a:gd name="T66" fmla="*/ 230 w 314"/>
                <a:gd name="T67" fmla="*/ 47 h 184"/>
                <a:gd name="T68" fmla="*/ 218 w 314"/>
                <a:gd name="T69" fmla="*/ 47 h 184"/>
                <a:gd name="T70" fmla="*/ 207 w 314"/>
                <a:gd name="T71" fmla="*/ 47 h 184"/>
                <a:gd name="T72" fmla="*/ 194 w 314"/>
                <a:gd name="T73" fmla="*/ 49 h 184"/>
                <a:gd name="T74" fmla="*/ 182 w 314"/>
                <a:gd name="T75" fmla="*/ 53 h 184"/>
                <a:gd name="T76" fmla="*/ 171 w 314"/>
                <a:gd name="T77" fmla="*/ 57 h 184"/>
                <a:gd name="T78" fmla="*/ 158 w 314"/>
                <a:gd name="T79" fmla="*/ 60 h 184"/>
                <a:gd name="T80" fmla="*/ 146 w 314"/>
                <a:gd name="T81" fmla="*/ 66 h 184"/>
                <a:gd name="T82" fmla="*/ 135 w 314"/>
                <a:gd name="T83" fmla="*/ 72 h 184"/>
                <a:gd name="T84" fmla="*/ 125 w 314"/>
                <a:gd name="T85" fmla="*/ 79 h 184"/>
                <a:gd name="T86" fmla="*/ 106 w 314"/>
                <a:gd name="T87" fmla="*/ 95 h 184"/>
                <a:gd name="T88" fmla="*/ 89 w 314"/>
                <a:gd name="T89" fmla="*/ 110 h 184"/>
                <a:gd name="T90" fmla="*/ 74 w 314"/>
                <a:gd name="T91" fmla="*/ 125 h 184"/>
                <a:gd name="T92" fmla="*/ 63 w 314"/>
                <a:gd name="T93" fmla="*/ 140 h 184"/>
                <a:gd name="T94" fmla="*/ 55 w 314"/>
                <a:gd name="T95" fmla="*/ 152 h 184"/>
                <a:gd name="T96" fmla="*/ 49 w 314"/>
                <a:gd name="T97" fmla="*/ 159 h 184"/>
                <a:gd name="T98" fmla="*/ 47 w 314"/>
                <a:gd name="T99" fmla="*/ 163 h 184"/>
                <a:gd name="T100" fmla="*/ 0 w 314"/>
                <a:gd name="T101" fmla="*/ 142 h 1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4"/>
                <a:gd name="T154" fmla="*/ 0 h 184"/>
                <a:gd name="T155" fmla="*/ 314 w 314"/>
                <a:gd name="T156" fmla="*/ 184 h 1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4" h="184">
                  <a:moveTo>
                    <a:pt x="0" y="142"/>
                  </a:moveTo>
                  <a:lnTo>
                    <a:pt x="0" y="140"/>
                  </a:lnTo>
                  <a:lnTo>
                    <a:pt x="2" y="138"/>
                  </a:lnTo>
                  <a:lnTo>
                    <a:pt x="4" y="133"/>
                  </a:lnTo>
                  <a:lnTo>
                    <a:pt x="9" y="127"/>
                  </a:lnTo>
                  <a:lnTo>
                    <a:pt x="13" y="119"/>
                  </a:lnTo>
                  <a:lnTo>
                    <a:pt x="21" y="110"/>
                  </a:lnTo>
                  <a:lnTo>
                    <a:pt x="25" y="104"/>
                  </a:lnTo>
                  <a:lnTo>
                    <a:pt x="28" y="100"/>
                  </a:lnTo>
                  <a:lnTo>
                    <a:pt x="34" y="96"/>
                  </a:lnTo>
                  <a:lnTo>
                    <a:pt x="38" y="91"/>
                  </a:lnTo>
                  <a:lnTo>
                    <a:pt x="44" y="85"/>
                  </a:lnTo>
                  <a:lnTo>
                    <a:pt x="47" y="81"/>
                  </a:lnTo>
                  <a:lnTo>
                    <a:pt x="53" y="76"/>
                  </a:lnTo>
                  <a:lnTo>
                    <a:pt x="59" y="70"/>
                  </a:lnTo>
                  <a:lnTo>
                    <a:pt x="63" y="64"/>
                  </a:lnTo>
                  <a:lnTo>
                    <a:pt x="68" y="60"/>
                  </a:lnTo>
                  <a:lnTo>
                    <a:pt x="74" y="55"/>
                  </a:lnTo>
                  <a:lnTo>
                    <a:pt x="82" y="49"/>
                  </a:lnTo>
                  <a:lnTo>
                    <a:pt x="87" y="45"/>
                  </a:lnTo>
                  <a:lnTo>
                    <a:pt x="95" y="39"/>
                  </a:lnTo>
                  <a:lnTo>
                    <a:pt x="101" y="36"/>
                  </a:lnTo>
                  <a:lnTo>
                    <a:pt x="108" y="32"/>
                  </a:lnTo>
                  <a:lnTo>
                    <a:pt x="114" y="26"/>
                  </a:lnTo>
                  <a:lnTo>
                    <a:pt x="121" y="24"/>
                  </a:lnTo>
                  <a:lnTo>
                    <a:pt x="129" y="20"/>
                  </a:lnTo>
                  <a:lnTo>
                    <a:pt x="137" y="17"/>
                  </a:lnTo>
                  <a:lnTo>
                    <a:pt x="144" y="13"/>
                  </a:lnTo>
                  <a:lnTo>
                    <a:pt x="152" y="11"/>
                  </a:lnTo>
                  <a:lnTo>
                    <a:pt x="160" y="9"/>
                  </a:lnTo>
                  <a:lnTo>
                    <a:pt x="167" y="7"/>
                  </a:lnTo>
                  <a:lnTo>
                    <a:pt x="175" y="5"/>
                  </a:lnTo>
                  <a:lnTo>
                    <a:pt x="182" y="3"/>
                  </a:lnTo>
                  <a:lnTo>
                    <a:pt x="190" y="1"/>
                  </a:lnTo>
                  <a:lnTo>
                    <a:pt x="198" y="1"/>
                  </a:lnTo>
                  <a:lnTo>
                    <a:pt x="205" y="1"/>
                  </a:lnTo>
                  <a:lnTo>
                    <a:pt x="213" y="0"/>
                  </a:lnTo>
                  <a:lnTo>
                    <a:pt x="218" y="0"/>
                  </a:lnTo>
                  <a:lnTo>
                    <a:pt x="228" y="0"/>
                  </a:lnTo>
                  <a:lnTo>
                    <a:pt x="234" y="0"/>
                  </a:lnTo>
                  <a:lnTo>
                    <a:pt x="241" y="0"/>
                  </a:lnTo>
                  <a:lnTo>
                    <a:pt x="247" y="1"/>
                  </a:lnTo>
                  <a:lnTo>
                    <a:pt x="255" y="1"/>
                  </a:lnTo>
                  <a:lnTo>
                    <a:pt x="260" y="1"/>
                  </a:lnTo>
                  <a:lnTo>
                    <a:pt x="266" y="1"/>
                  </a:lnTo>
                  <a:lnTo>
                    <a:pt x="272" y="3"/>
                  </a:lnTo>
                  <a:lnTo>
                    <a:pt x="277" y="3"/>
                  </a:lnTo>
                  <a:lnTo>
                    <a:pt x="281" y="3"/>
                  </a:lnTo>
                  <a:lnTo>
                    <a:pt x="287" y="5"/>
                  </a:lnTo>
                  <a:lnTo>
                    <a:pt x="291" y="5"/>
                  </a:lnTo>
                  <a:lnTo>
                    <a:pt x="296" y="7"/>
                  </a:lnTo>
                  <a:lnTo>
                    <a:pt x="302" y="7"/>
                  </a:lnTo>
                  <a:lnTo>
                    <a:pt x="310" y="9"/>
                  </a:lnTo>
                  <a:lnTo>
                    <a:pt x="312" y="11"/>
                  </a:lnTo>
                  <a:lnTo>
                    <a:pt x="314" y="11"/>
                  </a:lnTo>
                  <a:lnTo>
                    <a:pt x="293" y="49"/>
                  </a:lnTo>
                  <a:lnTo>
                    <a:pt x="291" y="49"/>
                  </a:lnTo>
                  <a:lnTo>
                    <a:pt x="289" y="49"/>
                  </a:lnTo>
                  <a:lnTo>
                    <a:pt x="283" y="47"/>
                  </a:lnTo>
                  <a:lnTo>
                    <a:pt x="277" y="47"/>
                  </a:lnTo>
                  <a:lnTo>
                    <a:pt x="270" y="47"/>
                  </a:lnTo>
                  <a:lnTo>
                    <a:pt x="262" y="47"/>
                  </a:lnTo>
                  <a:lnTo>
                    <a:pt x="257" y="47"/>
                  </a:lnTo>
                  <a:lnTo>
                    <a:pt x="253" y="47"/>
                  </a:lnTo>
                  <a:lnTo>
                    <a:pt x="247" y="47"/>
                  </a:lnTo>
                  <a:lnTo>
                    <a:pt x="241" y="47"/>
                  </a:lnTo>
                  <a:lnTo>
                    <a:pt x="236" y="47"/>
                  </a:lnTo>
                  <a:lnTo>
                    <a:pt x="230" y="47"/>
                  </a:lnTo>
                  <a:lnTo>
                    <a:pt x="224" y="47"/>
                  </a:lnTo>
                  <a:lnTo>
                    <a:pt x="218" y="47"/>
                  </a:lnTo>
                  <a:lnTo>
                    <a:pt x="213" y="47"/>
                  </a:lnTo>
                  <a:lnTo>
                    <a:pt x="207" y="47"/>
                  </a:lnTo>
                  <a:lnTo>
                    <a:pt x="199" y="47"/>
                  </a:lnTo>
                  <a:lnTo>
                    <a:pt x="194" y="49"/>
                  </a:lnTo>
                  <a:lnTo>
                    <a:pt x="188" y="51"/>
                  </a:lnTo>
                  <a:lnTo>
                    <a:pt x="182" y="53"/>
                  </a:lnTo>
                  <a:lnTo>
                    <a:pt x="175" y="53"/>
                  </a:lnTo>
                  <a:lnTo>
                    <a:pt x="171" y="57"/>
                  </a:lnTo>
                  <a:lnTo>
                    <a:pt x="163" y="58"/>
                  </a:lnTo>
                  <a:lnTo>
                    <a:pt x="158" y="60"/>
                  </a:lnTo>
                  <a:lnTo>
                    <a:pt x="152" y="62"/>
                  </a:lnTo>
                  <a:lnTo>
                    <a:pt x="146" y="66"/>
                  </a:lnTo>
                  <a:lnTo>
                    <a:pt x="141" y="70"/>
                  </a:lnTo>
                  <a:lnTo>
                    <a:pt x="135" y="72"/>
                  </a:lnTo>
                  <a:lnTo>
                    <a:pt x="131" y="74"/>
                  </a:lnTo>
                  <a:lnTo>
                    <a:pt x="125" y="79"/>
                  </a:lnTo>
                  <a:lnTo>
                    <a:pt x="116" y="85"/>
                  </a:lnTo>
                  <a:lnTo>
                    <a:pt x="106" y="95"/>
                  </a:lnTo>
                  <a:lnTo>
                    <a:pt x="97" y="102"/>
                  </a:lnTo>
                  <a:lnTo>
                    <a:pt x="89" y="110"/>
                  </a:lnTo>
                  <a:lnTo>
                    <a:pt x="82" y="117"/>
                  </a:lnTo>
                  <a:lnTo>
                    <a:pt x="74" y="125"/>
                  </a:lnTo>
                  <a:lnTo>
                    <a:pt x="68" y="133"/>
                  </a:lnTo>
                  <a:lnTo>
                    <a:pt x="63" y="140"/>
                  </a:lnTo>
                  <a:lnTo>
                    <a:pt x="57" y="146"/>
                  </a:lnTo>
                  <a:lnTo>
                    <a:pt x="55" y="152"/>
                  </a:lnTo>
                  <a:lnTo>
                    <a:pt x="51" y="157"/>
                  </a:lnTo>
                  <a:lnTo>
                    <a:pt x="49" y="159"/>
                  </a:lnTo>
                  <a:lnTo>
                    <a:pt x="47" y="161"/>
                  </a:lnTo>
                  <a:lnTo>
                    <a:pt x="47" y="163"/>
                  </a:lnTo>
                  <a:lnTo>
                    <a:pt x="26" y="184"/>
                  </a:lnTo>
                  <a:lnTo>
                    <a:pt x="0" y="1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1" name="Freeform 56"/>
            <p:cNvSpPr>
              <a:spLocks/>
            </p:cNvSpPr>
            <p:nvPr/>
          </p:nvSpPr>
          <p:spPr bwMode="auto">
            <a:xfrm>
              <a:off x="2525" y="597"/>
              <a:ext cx="297" cy="228"/>
            </a:xfrm>
            <a:custGeom>
              <a:avLst/>
              <a:gdLst>
                <a:gd name="T0" fmla="*/ 0 w 285"/>
                <a:gd name="T1" fmla="*/ 141 h 185"/>
                <a:gd name="T2" fmla="*/ 6 w 285"/>
                <a:gd name="T3" fmla="*/ 141 h 185"/>
                <a:gd name="T4" fmla="*/ 19 w 285"/>
                <a:gd name="T5" fmla="*/ 139 h 185"/>
                <a:gd name="T6" fmla="*/ 30 w 285"/>
                <a:gd name="T7" fmla="*/ 137 h 185"/>
                <a:gd name="T8" fmla="*/ 42 w 285"/>
                <a:gd name="T9" fmla="*/ 137 h 185"/>
                <a:gd name="T10" fmla="*/ 51 w 285"/>
                <a:gd name="T11" fmla="*/ 135 h 185"/>
                <a:gd name="T12" fmla="*/ 63 w 285"/>
                <a:gd name="T13" fmla="*/ 133 h 185"/>
                <a:gd name="T14" fmla="*/ 74 w 285"/>
                <a:gd name="T15" fmla="*/ 130 h 185"/>
                <a:gd name="T16" fmla="*/ 85 w 285"/>
                <a:gd name="T17" fmla="*/ 128 h 185"/>
                <a:gd name="T18" fmla="*/ 97 w 285"/>
                <a:gd name="T19" fmla="*/ 124 h 185"/>
                <a:gd name="T20" fmla="*/ 110 w 285"/>
                <a:gd name="T21" fmla="*/ 120 h 185"/>
                <a:gd name="T22" fmla="*/ 122 w 285"/>
                <a:gd name="T23" fmla="*/ 114 h 185"/>
                <a:gd name="T24" fmla="*/ 135 w 285"/>
                <a:gd name="T25" fmla="*/ 111 h 185"/>
                <a:gd name="T26" fmla="*/ 146 w 285"/>
                <a:gd name="T27" fmla="*/ 103 h 185"/>
                <a:gd name="T28" fmla="*/ 158 w 285"/>
                <a:gd name="T29" fmla="*/ 95 h 185"/>
                <a:gd name="T30" fmla="*/ 167 w 285"/>
                <a:gd name="T31" fmla="*/ 88 h 185"/>
                <a:gd name="T32" fmla="*/ 179 w 285"/>
                <a:gd name="T33" fmla="*/ 78 h 185"/>
                <a:gd name="T34" fmla="*/ 192 w 285"/>
                <a:gd name="T35" fmla="*/ 65 h 185"/>
                <a:gd name="T36" fmla="*/ 209 w 285"/>
                <a:gd name="T37" fmla="*/ 48 h 185"/>
                <a:gd name="T38" fmla="*/ 224 w 285"/>
                <a:gd name="T39" fmla="*/ 31 h 185"/>
                <a:gd name="T40" fmla="*/ 236 w 285"/>
                <a:gd name="T41" fmla="*/ 17 h 185"/>
                <a:gd name="T42" fmla="*/ 243 w 285"/>
                <a:gd name="T43" fmla="*/ 6 h 185"/>
                <a:gd name="T44" fmla="*/ 249 w 285"/>
                <a:gd name="T45" fmla="*/ 0 h 185"/>
                <a:gd name="T46" fmla="*/ 285 w 285"/>
                <a:gd name="T47" fmla="*/ 25 h 185"/>
                <a:gd name="T48" fmla="*/ 281 w 285"/>
                <a:gd name="T49" fmla="*/ 29 h 185"/>
                <a:gd name="T50" fmla="*/ 276 w 285"/>
                <a:gd name="T51" fmla="*/ 36 h 185"/>
                <a:gd name="T52" fmla="*/ 266 w 285"/>
                <a:gd name="T53" fmla="*/ 50 h 185"/>
                <a:gd name="T54" fmla="*/ 253 w 285"/>
                <a:gd name="T55" fmla="*/ 67 h 185"/>
                <a:gd name="T56" fmla="*/ 236 w 285"/>
                <a:gd name="T57" fmla="*/ 86 h 185"/>
                <a:gd name="T58" fmla="*/ 226 w 285"/>
                <a:gd name="T59" fmla="*/ 95 h 185"/>
                <a:gd name="T60" fmla="*/ 217 w 285"/>
                <a:gd name="T61" fmla="*/ 105 h 185"/>
                <a:gd name="T62" fmla="*/ 205 w 285"/>
                <a:gd name="T63" fmla="*/ 112 h 185"/>
                <a:gd name="T64" fmla="*/ 196 w 285"/>
                <a:gd name="T65" fmla="*/ 122 h 185"/>
                <a:gd name="T66" fmla="*/ 184 w 285"/>
                <a:gd name="T67" fmla="*/ 131 h 185"/>
                <a:gd name="T68" fmla="*/ 173 w 285"/>
                <a:gd name="T69" fmla="*/ 139 h 185"/>
                <a:gd name="T70" fmla="*/ 160 w 285"/>
                <a:gd name="T71" fmla="*/ 147 h 185"/>
                <a:gd name="T72" fmla="*/ 148 w 285"/>
                <a:gd name="T73" fmla="*/ 152 h 185"/>
                <a:gd name="T74" fmla="*/ 135 w 285"/>
                <a:gd name="T75" fmla="*/ 158 h 185"/>
                <a:gd name="T76" fmla="*/ 124 w 285"/>
                <a:gd name="T77" fmla="*/ 164 h 185"/>
                <a:gd name="T78" fmla="*/ 110 w 285"/>
                <a:gd name="T79" fmla="*/ 168 h 185"/>
                <a:gd name="T80" fmla="*/ 99 w 285"/>
                <a:gd name="T81" fmla="*/ 171 h 185"/>
                <a:gd name="T82" fmla="*/ 87 w 285"/>
                <a:gd name="T83" fmla="*/ 173 h 185"/>
                <a:gd name="T84" fmla="*/ 76 w 285"/>
                <a:gd name="T85" fmla="*/ 177 h 185"/>
                <a:gd name="T86" fmla="*/ 65 w 285"/>
                <a:gd name="T87" fmla="*/ 179 h 185"/>
                <a:gd name="T88" fmla="*/ 55 w 285"/>
                <a:gd name="T89" fmla="*/ 181 h 185"/>
                <a:gd name="T90" fmla="*/ 40 w 285"/>
                <a:gd name="T91" fmla="*/ 185 h 185"/>
                <a:gd name="T92" fmla="*/ 30 w 285"/>
                <a:gd name="T93" fmla="*/ 185 h 185"/>
                <a:gd name="T94" fmla="*/ 27 w 285"/>
                <a:gd name="T95" fmla="*/ 185 h 185"/>
                <a:gd name="T96" fmla="*/ 0 w 285"/>
                <a:gd name="T97" fmla="*/ 141 h 1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5"/>
                <a:gd name="T148" fmla="*/ 0 h 185"/>
                <a:gd name="T149" fmla="*/ 285 w 285"/>
                <a:gd name="T150" fmla="*/ 185 h 18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5" h="185">
                  <a:moveTo>
                    <a:pt x="0" y="141"/>
                  </a:moveTo>
                  <a:lnTo>
                    <a:pt x="0" y="141"/>
                  </a:lnTo>
                  <a:lnTo>
                    <a:pt x="2" y="141"/>
                  </a:lnTo>
                  <a:lnTo>
                    <a:pt x="6" y="141"/>
                  </a:lnTo>
                  <a:lnTo>
                    <a:pt x="13" y="141"/>
                  </a:lnTo>
                  <a:lnTo>
                    <a:pt x="19" y="139"/>
                  </a:lnTo>
                  <a:lnTo>
                    <a:pt x="27" y="139"/>
                  </a:lnTo>
                  <a:lnTo>
                    <a:pt x="30" y="137"/>
                  </a:lnTo>
                  <a:lnTo>
                    <a:pt x="36" y="137"/>
                  </a:lnTo>
                  <a:lnTo>
                    <a:pt x="42" y="137"/>
                  </a:lnTo>
                  <a:lnTo>
                    <a:pt x="47" y="137"/>
                  </a:lnTo>
                  <a:lnTo>
                    <a:pt x="51" y="135"/>
                  </a:lnTo>
                  <a:lnTo>
                    <a:pt x="57" y="135"/>
                  </a:lnTo>
                  <a:lnTo>
                    <a:pt x="63" y="133"/>
                  </a:lnTo>
                  <a:lnTo>
                    <a:pt x="68" y="131"/>
                  </a:lnTo>
                  <a:lnTo>
                    <a:pt x="74" y="130"/>
                  </a:lnTo>
                  <a:lnTo>
                    <a:pt x="80" y="130"/>
                  </a:lnTo>
                  <a:lnTo>
                    <a:pt x="85" y="128"/>
                  </a:lnTo>
                  <a:lnTo>
                    <a:pt x="91" y="126"/>
                  </a:lnTo>
                  <a:lnTo>
                    <a:pt x="97" y="124"/>
                  </a:lnTo>
                  <a:lnTo>
                    <a:pt x="105" y="122"/>
                  </a:lnTo>
                  <a:lnTo>
                    <a:pt x="110" y="120"/>
                  </a:lnTo>
                  <a:lnTo>
                    <a:pt x="116" y="118"/>
                  </a:lnTo>
                  <a:lnTo>
                    <a:pt x="122" y="114"/>
                  </a:lnTo>
                  <a:lnTo>
                    <a:pt x="129" y="112"/>
                  </a:lnTo>
                  <a:lnTo>
                    <a:pt x="135" y="111"/>
                  </a:lnTo>
                  <a:lnTo>
                    <a:pt x="141" y="107"/>
                  </a:lnTo>
                  <a:lnTo>
                    <a:pt x="146" y="103"/>
                  </a:lnTo>
                  <a:lnTo>
                    <a:pt x="152" y="99"/>
                  </a:lnTo>
                  <a:lnTo>
                    <a:pt x="158" y="95"/>
                  </a:lnTo>
                  <a:lnTo>
                    <a:pt x="163" y="91"/>
                  </a:lnTo>
                  <a:lnTo>
                    <a:pt x="167" y="88"/>
                  </a:lnTo>
                  <a:lnTo>
                    <a:pt x="173" y="84"/>
                  </a:lnTo>
                  <a:lnTo>
                    <a:pt x="179" y="78"/>
                  </a:lnTo>
                  <a:lnTo>
                    <a:pt x="182" y="74"/>
                  </a:lnTo>
                  <a:lnTo>
                    <a:pt x="192" y="65"/>
                  </a:lnTo>
                  <a:lnTo>
                    <a:pt x="201" y="57"/>
                  </a:lnTo>
                  <a:lnTo>
                    <a:pt x="209" y="48"/>
                  </a:lnTo>
                  <a:lnTo>
                    <a:pt x="219" y="40"/>
                  </a:lnTo>
                  <a:lnTo>
                    <a:pt x="224" y="31"/>
                  </a:lnTo>
                  <a:lnTo>
                    <a:pt x="230" y="23"/>
                  </a:lnTo>
                  <a:lnTo>
                    <a:pt x="236" y="17"/>
                  </a:lnTo>
                  <a:lnTo>
                    <a:pt x="241" y="12"/>
                  </a:lnTo>
                  <a:lnTo>
                    <a:pt x="243" y="6"/>
                  </a:lnTo>
                  <a:lnTo>
                    <a:pt x="247" y="2"/>
                  </a:lnTo>
                  <a:lnTo>
                    <a:pt x="249" y="0"/>
                  </a:lnTo>
                  <a:lnTo>
                    <a:pt x="285" y="25"/>
                  </a:lnTo>
                  <a:lnTo>
                    <a:pt x="283" y="25"/>
                  </a:lnTo>
                  <a:lnTo>
                    <a:pt x="281" y="29"/>
                  </a:lnTo>
                  <a:lnTo>
                    <a:pt x="279" y="33"/>
                  </a:lnTo>
                  <a:lnTo>
                    <a:pt x="276" y="36"/>
                  </a:lnTo>
                  <a:lnTo>
                    <a:pt x="270" y="42"/>
                  </a:lnTo>
                  <a:lnTo>
                    <a:pt x="266" y="50"/>
                  </a:lnTo>
                  <a:lnTo>
                    <a:pt x="259" y="59"/>
                  </a:lnTo>
                  <a:lnTo>
                    <a:pt x="253" y="67"/>
                  </a:lnTo>
                  <a:lnTo>
                    <a:pt x="243" y="74"/>
                  </a:lnTo>
                  <a:lnTo>
                    <a:pt x="236" y="86"/>
                  </a:lnTo>
                  <a:lnTo>
                    <a:pt x="230" y="90"/>
                  </a:lnTo>
                  <a:lnTo>
                    <a:pt x="226" y="95"/>
                  </a:lnTo>
                  <a:lnTo>
                    <a:pt x="221" y="99"/>
                  </a:lnTo>
                  <a:lnTo>
                    <a:pt x="217" y="105"/>
                  </a:lnTo>
                  <a:lnTo>
                    <a:pt x="211" y="109"/>
                  </a:lnTo>
                  <a:lnTo>
                    <a:pt x="205" y="112"/>
                  </a:lnTo>
                  <a:lnTo>
                    <a:pt x="201" y="118"/>
                  </a:lnTo>
                  <a:lnTo>
                    <a:pt x="196" y="122"/>
                  </a:lnTo>
                  <a:lnTo>
                    <a:pt x="190" y="126"/>
                  </a:lnTo>
                  <a:lnTo>
                    <a:pt x="184" y="131"/>
                  </a:lnTo>
                  <a:lnTo>
                    <a:pt x="179" y="135"/>
                  </a:lnTo>
                  <a:lnTo>
                    <a:pt x="173" y="139"/>
                  </a:lnTo>
                  <a:lnTo>
                    <a:pt x="167" y="143"/>
                  </a:lnTo>
                  <a:lnTo>
                    <a:pt x="160" y="147"/>
                  </a:lnTo>
                  <a:lnTo>
                    <a:pt x="154" y="149"/>
                  </a:lnTo>
                  <a:lnTo>
                    <a:pt x="148" y="152"/>
                  </a:lnTo>
                  <a:lnTo>
                    <a:pt x="141" y="156"/>
                  </a:lnTo>
                  <a:lnTo>
                    <a:pt x="135" y="158"/>
                  </a:lnTo>
                  <a:lnTo>
                    <a:pt x="129" y="160"/>
                  </a:lnTo>
                  <a:lnTo>
                    <a:pt x="124" y="164"/>
                  </a:lnTo>
                  <a:lnTo>
                    <a:pt x="116" y="166"/>
                  </a:lnTo>
                  <a:lnTo>
                    <a:pt x="110" y="168"/>
                  </a:lnTo>
                  <a:lnTo>
                    <a:pt x="105" y="169"/>
                  </a:lnTo>
                  <a:lnTo>
                    <a:pt x="99" y="171"/>
                  </a:lnTo>
                  <a:lnTo>
                    <a:pt x="93" y="171"/>
                  </a:lnTo>
                  <a:lnTo>
                    <a:pt x="87" y="173"/>
                  </a:lnTo>
                  <a:lnTo>
                    <a:pt x="82" y="175"/>
                  </a:lnTo>
                  <a:lnTo>
                    <a:pt x="76" y="177"/>
                  </a:lnTo>
                  <a:lnTo>
                    <a:pt x="70" y="177"/>
                  </a:lnTo>
                  <a:lnTo>
                    <a:pt x="65" y="179"/>
                  </a:lnTo>
                  <a:lnTo>
                    <a:pt x="61" y="179"/>
                  </a:lnTo>
                  <a:lnTo>
                    <a:pt x="55" y="181"/>
                  </a:lnTo>
                  <a:lnTo>
                    <a:pt x="47" y="183"/>
                  </a:lnTo>
                  <a:lnTo>
                    <a:pt x="40" y="185"/>
                  </a:lnTo>
                  <a:lnTo>
                    <a:pt x="34" y="185"/>
                  </a:lnTo>
                  <a:lnTo>
                    <a:pt x="30" y="185"/>
                  </a:lnTo>
                  <a:lnTo>
                    <a:pt x="27" y="185"/>
                  </a:lnTo>
                  <a:lnTo>
                    <a:pt x="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2" name="Freeform 57"/>
            <p:cNvSpPr>
              <a:spLocks/>
            </p:cNvSpPr>
            <p:nvPr/>
          </p:nvSpPr>
          <p:spPr bwMode="auto">
            <a:xfrm>
              <a:off x="2614" y="831"/>
              <a:ext cx="77" cy="145"/>
            </a:xfrm>
            <a:custGeom>
              <a:avLst/>
              <a:gdLst>
                <a:gd name="T0" fmla="*/ 49 w 76"/>
                <a:gd name="T1" fmla="*/ 118 h 118"/>
                <a:gd name="T2" fmla="*/ 0 w 76"/>
                <a:gd name="T3" fmla="*/ 17 h 118"/>
                <a:gd name="T4" fmla="*/ 23 w 76"/>
                <a:gd name="T5" fmla="*/ 0 h 118"/>
                <a:gd name="T6" fmla="*/ 76 w 76"/>
                <a:gd name="T7" fmla="*/ 107 h 118"/>
                <a:gd name="T8" fmla="*/ 49 w 76"/>
                <a:gd name="T9" fmla="*/ 118 h 118"/>
                <a:gd name="T10" fmla="*/ 49 w 76"/>
                <a:gd name="T11" fmla="*/ 118 h 118"/>
                <a:gd name="T12" fmla="*/ 0 60000 65536"/>
                <a:gd name="T13" fmla="*/ 0 60000 65536"/>
                <a:gd name="T14" fmla="*/ 0 60000 65536"/>
                <a:gd name="T15" fmla="*/ 0 60000 65536"/>
                <a:gd name="T16" fmla="*/ 0 60000 65536"/>
                <a:gd name="T17" fmla="*/ 0 60000 65536"/>
                <a:gd name="T18" fmla="*/ 0 w 76"/>
                <a:gd name="T19" fmla="*/ 0 h 118"/>
                <a:gd name="T20" fmla="*/ 76 w 76"/>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76" h="118">
                  <a:moveTo>
                    <a:pt x="49" y="118"/>
                  </a:moveTo>
                  <a:lnTo>
                    <a:pt x="0" y="17"/>
                  </a:lnTo>
                  <a:lnTo>
                    <a:pt x="23" y="0"/>
                  </a:lnTo>
                  <a:lnTo>
                    <a:pt x="76" y="107"/>
                  </a:lnTo>
                  <a:lnTo>
                    <a:pt x="49" y="1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3" name="Freeform 58"/>
            <p:cNvSpPr>
              <a:spLocks/>
            </p:cNvSpPr>
            <p:nvPr/>
          </p:nvSpPr>
          <p:spPr bwMode="auto">
            <a:xfrm>
              <a:off x="2679" y="799"/>
              <a:ext cx="83" cy="145"/>
            </a:xfrm>
            <a:custGeom>
              <a:avLst/>
              <a:gdLst>
                <a:gd name="T0" fmla="*/ 44 w 76"/>
                <a:gd name="T1" fmla="*/ 116 h 116"/>
                <a:gd name="T2" fmla="*/ 0 w 76"/>
                <a:gd name="T3" fmla="*/ 19 h 116"/>
                <a:gd name="T4" fmla="*/ 25 w 76"/>
                <a:gd name="T5" fmla="*/ 0 h 116"/>
                <a:gd name="T6" fmla="*/ 76 w 76"/>
                <a:gd name="T7" fmla="*/ 108 h 116"/>
                <a:gd name="T8" fmla="*/ 44 w 76"/>
                <a:gd name="T9" fmla="*/ 116 h 116"/>
                <a:gd name="T10" fmla="*/ 44 w 76"/>
                <a:gd name="T11" fmla="*/ 116 h 116"/>
                <a:gd name="T12" fmla="*/ 0 60000 65536"/>
                <a:gd name="T13" fmla="*/ 0 60000 65536"/>
                <a:gd name="T14" fmla="*/ 0 60000 65536"/>
                <a:gd name="T15" fmla="*/ 0 60000 65536"/>
                <a:gd name="T16" fmla="*/ 0 60000 65536"/>
                <a:gd name="T17" fmla="*/ 0 60000 65536"/>
                <a:gd name="T18" fmla="*/ 0 w 76"/>
                <a:gd name="T19" fmla="*/ 0 h 116"/>
                <a:gd name="T20" fmla="*/ 76 w 76"/>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76" h="116">
                  <a:moveTo>
                    <a:pt x="44" y="116"/>
                  </a:moveTo>
                  <a:lnTo>
                    <a:pt x="0" y="19"/>
                  </a:lnTo>
                  <a:lnTo>
                    <a:pt x="25" y="0"/>
                  </a:lnTo>
                  <a:lnTo>
                    <a:pt x="76" y="108"/>
                  </a:lnTo>
                  <a:lnTo>
                    <a:pt x="44"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4" name="Freeform 59"/>
            <p:cNvSpPr>
              <a:spLocks/>
            </p:cNvSpPr>
            <p:nvPr/>
          </p:nvSpPr>
          <p:spPr bwMode="auto">
            <a:xfrm>
              <a:off x="2745" y="742"/>
              <a:ext cx="89" cy="156"/>
            </a:xfrm>
            <a:custGeom>
              <a:avLst/>
              <a:gdLst>
                <a:gd name="T0" fmla="*/ 53 w 86"/>
                <a:gd name="T1" fmla="*/ 124 h 124"/>
                <a:gd name="T2" fmla="*/ 0 w 86"/>
                <a:gd name="T3" fmla="*/ 29 h 124"/>
                <a:gd name="T4" fmla="*/ 34 w 86"/>
                <a:gd name="T5" fmla="*/ 0 h 124"/>
                <a:gd name="T6" fmla="*/ 86 w 86"/>
                <a:gd name="T7" fmla="*/ 112 h 124"/>
                <a:gd name="T8" fmla="*/ 53 w 86"/>
                <a:gd name="T9" fmla="*/ 124 h 124"/>
                <a:gd name="T10" fmla="*/ 53 w 86"/>
                <a:gd name="T11" fmla="*/ 124 h 124"/>
                <a:gd name="T12" fmla="*/ 0 60000 65536"/>
                <a:gd name="T13" fmla="*/ 0 60000 65536"/>
                <a:gd name="T14" fmla="*/ 0 60000 65536"/>
                <a:gd name="T15" fmla="*/ 0 60000 65536"/>
                <a:gd name="T16" fmla="*/ 0 60000 65536"/>
                <a:gd name="T17" fmla="*/ 0 60000 65536"/>
                <a:gd name="T18" fmla="*/ 0 w 86"/>
                <a:gd name="T19" fmla="*/ 0 h 124"/>
                <a:gd name="T20" fmla="*/ 86 w 86"/>
                <a:gd name="T21" fmla="*/ 124 h 124"/>
              </a:gdLst>
              <a:ahLst/>
              <a:cxnLst>
                <a:cxn ang="T12">
                  <a:pos x="T0" y="T1"/>
                </a:cxn>
                <a:cxn ang="T13">
                  <a:pos x="T2" y="T3"/>
                </a:cxn>
                <a:cxn ang="T14">
                  <a:pos x="T4" y="T5"/>
                </a:cxn>
                <a:cxn ang="T15">
                  <a:pos x="T6" y="T7"/>
                </a:cxn>
                <a:cxn ang="T16">
                  <a:pos x="T8" y="T9"/>
                </a:cxn>
                <a:cxn ang="T17">
                  <a:pos x="T10" y="T11"/>
                </a:cxn>
              </a:cxnLst>
              <a:rect l="T18" t="T19" r="T20" b="T21"/>
              <a:pathLst>
                <a:path w="86" h="124">
                  <a:moveTo>
                    <a:pt x="53" y="124"/>
                  </a:moveTo>
                  <a:lnTo>
                    <a:pt x="0" y="29"/>
                  </a:lnTo>
                  <a:lnTo>
                    <a:pt x="34" y="0"/>
                  </a:lnTo>
                  <a:lnTo>
                    <a:pt x="86" y="112"/>
                  </a:lnTo>
                  <a:lnTo>
                    <a:pt x="53" y="1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5" name="Freeform 60"/>
            <p:cNvSpPr>
              <a:spLocks/>
            </p:cNvSpPr>
            <p:nvPr/>
          </p:nvSpPr>
          <p:spPr bwMode="auto">
            <a:xfrm>
              <a:off x="2049" y="716"/>
              <a:ext cx="1980" cy="2103"/>
            </a:xfrm>
            <a:custGeom>
              <a:avLst/>
              <a:gdLst>
                <a:gd name="T0" fmla="*/ 448 w 1897"/>
                <a:gd name="T1" fmla="*/ 240 h 1694"/>
                <a:gd name="T2" fmla="*/ 336 w 1897"/>
                <a:gd name="T3" fmla="*/ 316 h 1694"/>
                <a:gd name="T4" fmla="*/ 205 w 1897"/>
                <a:gd name="T5" fmla="*/ 432 h 1694"/>
                <a:gd name="T6" fmla="*/ 93 w 1897"/>
                <a:gd name="T7" fmla="*/ 588 h 1694"/>
                <a:gd name="T8" fmla="*/ 20 w 1897"/>
                <a:gd name="T9" fmla="*/ 778 h 1694"/>
                <a:gd name="T10" fmla="*/ 0 w 1897"/>
                <a:gd name="T11" fmla="*/ 981 h 1694"/>
                <a:gd name="T12" fmla="*/ 22 w 1897"/>
                <a:gd name="T13" fmla="*/ 1182 h 1694"/>
                <a:gd name="T14" fmla="*/ 95 w 1897"/>
                <a:gd name="T15" fmla="*/ 1365 h 1694"/>
                <a:gd name="T16" fmla="*/ 216 w 1897"/>
                <a:gd name="T17" fmla="*/ 1513 h 1694"/>
                <a:gd name="T18" fmla="*/ 376 w 1897"/>
                <a:gd name="T19" fmla="*/ 1616 h 1694"/>
                <a:gd name="T20" fmla="*/ 566 w 1897"/>
                <a:gd name="T21" fmla="*/ 1675 h 1694"/>
                <a:gd name="T22" fmla="*/ 772 w 1897"/>
                <a:gd name="T23" fmla="*/ 1694 h 1694"/>
                <a:gd name="T24" fmla="*/ 975 w 1897"/>
                <a:gd name="T25" fmla="*/ 1676 h 1694"/>
                <a:gd name="T26" fmla="*/ 1161 w 1897"/>
                <a:gd name="T27" fmla="*/ 1631 h 1694"/>
                <a:gd name="T28" fmla="*/ 1329 w 1897"/>
                <a:gd name="T29" fmla="*/ 1562 h 1694"/>
                <a:gd name="T30" fmla="*/ 1475 w 1897"/>
                <a:gd name="T31" fmla="*/ 1469 h 1694"/>
                <a:gd name="T32" fmla="*/ 1605 w 1897"/>
                <a:gd name="T33" fmla="*/ 1357 h 1694"/>
                <a:gd name="T34" fmla="*/ 1724 w 1897"/>
                <a:gd name="T35" fmla="*/ 1220 h 1694"/>
                <a:gd name="T36" fmla="*/ 1814 w 1897"/>
                <a:gd name="T37" fmla="*/ 1072 h 1694"/>
                <a:gd name="T38" fmla="*/ 1871 w 1897"/>
                <a:gd name="T39" fmla="*/ 924 h 1694"/>
                <a:gd name="T40" fmla="*/ 1895 w 1897"/>
                <a:gd name="T41" fmla="*/ 776 h 1694"/>
                <a:gd name="T42" fmla="*/ 1890 w 1897"/>
                <a:gd name="T43" fmla="*/ 626 h 1694"/>
                <a:gd name="T44" fmla="*/ 1852 w 1897"/>
                <a:gd name="T45" fmla="*/ 472 h 1694"/>
                <a:gd name="T46" fmla="*/ 1772 w 1897"/>
                <a:gd name="T47" fmla="*/ 323 h 1694"/>
                <a:gd name="T48" fmla="*/ 1658 w 1897"/>
                <a:gd name="T49" fmla="*/ 196 h 1694"/>
                <a:gd name="T50" fmla="*/ 1517 w 1897"/>
                <a:gd name="T51" fmla="*/ 93 h 1694"/>
                <a:gd name="T52" fmla="*/ 1357 w 1897"/>
                <a:gd name="T53" fmla="*/ 33 h 1694"/>
                <a:gd name="T54" fmla="*/ 1199 w 1897"/>
                <a:gd name="T55" fmla="*/ 6 h 1694"/>
                <a:gd name="T56" fmla="*/ 1061 w 1897"/>
                <a:gd name="T57" fmla="*/ 2 h 1694"/>
                <a:gd name="T58" fmla="*/ 945 w 1897"/>
                <a:gd name="T59" fmla="*/ 19 h 1694"/>
                <a:gd name="T60" fmla="*/ 846 w 1897"/>
                <a:gd name="T61" fmla="*/ 55 h 1694"/>
                <a:gd name="T62" fmla="*/ 817 w 1897"/>
                <a:gd name="T63" fmla="*/ 114 h 1694"/>
                <a:gd name="T64" fmla="*/ 910 w 1897"/>
                <a:gd name="T65" fmla="*/ 90 h 1694"/>
                <a:gd name="T66" fmla="*/ 1044 w 1897"/>
                <a:gd name="T67" fmla="*/ 67 h 1694"/>
                <a:gd name="T68" fmla="*/ 1199 w 1897"/>
                <a:gd name="T69" fmla="*/ 59 h 1694"/>
                <a:gd name="T70" fmla="*/ 1355 w 1897"/>
                <a:gd name="T71" fmla="*/ 78 h 1694"/>
                <a:gd name="T72" fmla="*/ 1498 w 1897"/>
                <a:gd name="T73" fmla="*/ 143 h 1694"/>
                <a:gd name="T74" fmla="*/ 1622 w 1897"/>
                <a:gd name="T75" fmla="*/ 244 h 1694"/>
                <a:gd name="T76" fmla="*/ 1722 w 1897"/>
                <a:gd name="T77" fmla="*/ 371 h 1694"/>
                <a:gd name="T78" fmla="*/ 1791 w 1897"/>
                <a:gd name="T79" fmla="*/ 515 h 1694"/>
                <a:gd name="T80" fmla="*/ 1821 w 1897"/>
                <a:gd name="T81" fmla="*/ 660 h 1694"/>
                <a:gd name="T82" fmla="*/ 1827 w 1897"/>
                <a:gd name="T83" fmla="*/ 793 h 1694"/>
                <a:gd name="T84" fmla="*/ 1804 w 1897"/>
                <a:gd name="T85" fmla="*/ 920 h 1694"/>
                <a:gd name="T86" fmla="*/ 1751 w 1897"/>
                <a:gd name="T87" fmla="*/ 1047 h 1694"/>
                <a:gd name="T88" fmla="*/ 1667 w 1897"/>
                <a:gd name="T89" fmla="*/ 1182 h 1694"/>
                <a:gd name="T90" fmla="*/ 1557 w 1897"/>
                <a:gd name="T91" fmla="*/ 1310 h 1694"/>
                <a:gd name="T92" fmla="*/ 1435 w 1897"/>
                <a:gd name="T93" fmla="*/ 1420 h 1694"/>
                <a:gd name="T94" fmla="*/ 1296 w 1897"/>
                <a:gd name="T95" fmla="*/ 1505 h 1694"/>
                <a:gd name="T96" fmla="*/ 1141 w 1897"/>
                <a:gd name="T97" fmla="*/ 1572 h 1694"/>
                <a:gd name="T98" fmla="*/ 962 w 1897"/>
                <a:gd name="T99" fmla="*/ 1610 h 1694"/>
                <a:gd name="T100" fmla="*/ 768 w 1897"/>
                <a:gd name="T101" fmla="*/ 1623 h 1694"/>
                <a:gd name="T102" fmla="*/ 574 w 1897"/>
                <a:gd name="T103" fmla="*/ 1606 h 1694"/>
                <a:gd name="T104" fmla="*/ 393 w 1897"/>
                <a:gd name="T105" fmla="*/ 1551 h 1694"/>
                <a:gd name="T106" fmla="*/ 241 w 1897"/>
                <a:gd name="T107" fmla="*/ 1452 h 1694"/>
                <a:gd name="T108" fmla="*/ 133 w 1897"/>
                <a:gd name="T109" fmla="*/ 1312 h 1694"/>
                <a:gd name="T110" fmla="*/ 70 w 1897"/>
                <a:gd name="T111" fmla="*/ 1137 h 1694"/>
                <a:gd name="T112" fmla="*/ 53 w 1897"/>
                <a:gd name="T113" fmla="*/ 949 h 1694"/>
                <a:gd name="T114" fmla="*/ 79 w 1897"/>
                <a:gd name="T115" fmla="*/ 760 h 1694"/>
                <a:gd name="T116" fmla="*/ 152 w 1897"/>
                <a:gd name="T117" fmla="*/ 588 h 1694"/>
                <a:gd name="T118" fmla="*/ 258 w 1897"/>
                <a:gd name="T119" fmla="*/ 447 h 1694"/>
                <a:gd name="T120" fmla="*/ 376 w 1897"/>
                <a:gd name="T121" fmla="*/ 346 h 1694"/>
                <a:gd name="T122" fmla="*/ 475 w 1897"/>
                <a:gd name="T123" fmla="*/ 283 h 1694"/>
                <a:gd name="T124" fmla="*/ 521 w 1897"/>
                <a:gd name="T125" fmla="*/ 204 h 169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97"/>
                <a:gd name="T190" fmla="*/ 0 h 1694"/>
                <a:gd name="T191" fmla="*/ 1897 w 1897"/>
                <a:gd name="T192" fmla="*/ 1694 h 169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97" h="1694">
                  <a:moveTo>
                    <a:pt x="521" y="204"/>
                  </a:moveTo>
                  <a:lnTo>
                    <a:pt x="519" y="204"/>
                  </a:lnTo>
                  <a:lnTo>
                    <a:pt x="517" y="206"/>
                  </a:lnTo>
                  <a:lnTo>
                    <a:pt x="511" y="207"/>
                  </a:lnTo>
                  <a:lnTo>
                    <a:pt x="505" y="211"/>
                  </a:lnTo>
                  <a:lnTo>
                    <a:pt x="498" y="213"/>
                  </a:lnTo>
                  <a:lnTo>
                    <a:pt x="490" y="219"/>
                  </a:lnTo>
                  <a:lnTo>
                    <a:pt x="484" y="221"/>
                  </a:lnTo>
                  <a:lnTo>
                    <a:pt x="479" y="225"/>
                  </a:lnTo>
                  <a:lnTo>
                    <a:pt x="473" y="226"/>
                  </a:lnTo>
                  <a:lnTo>
                    <a:pt x="469" y="230"/>
                  </a:lnTo>
                  <a:lnTo>
                    <a:pt x="462" y="234"/>
                  </a:lnTo>
                  <a:lnTo>
                    <a:pt x="456" y="238"/>
                  </a:lnTo>
                  <a:lnTo>
                    <a:pt x="448" y="240"/>
                  </a:lnTo>
                  <a:lnTo>
                    <a:pt x="443" y="245"/>
                  </a:lnTo>
                  <a:lnTo>
                    <a:pt x="433" y="249"/>
                  </a:lnTo>
                  <a:lnTo>
                    <a:pt x="427" y="253"/>
                  </a:lnTo>
                  <a:lnTo>
                    <a:pt x="420" y="259"/>
                  </a:lnTo>
                  <a:lnTo>
                    <a:pt x="412" y="263"/>
                  </a:lnTo>
                  <a:lnTo>
                    <a:pt x="405" y="268"/>
                  </a:lnTo>
                  <a:lnTo>
                    <a:pt x="397" y="274"/>
                  </a:lnTo>
                  <a:lnTo>
                    <a:pt x="387" y="278"/>
                  </a:lnTo>
                  <a:lnTo>
                    <a:pt x="380" y="285"/>
                  </a:lnTo>
                  <a:lnTo>
                    <a:pt x="372" y="289"/>
                  </a:lnTo>
                  <a:lnTo>
                    <a:pt x="363" y="297"/>
                  </a:lnTo>
                  <a:lnTo>
                    <a:pt x="353" y="302"/>
                  </a:lnTo>
                  <a:lnTo>
                    <a:pt x="346" y="310"/>
                  </a:lnTo>
                  <a:lnTo>
                    <a:pt x="336" y="316"/>
                  </a:lnTo>
                  <a:lnTo>
                    <a:pt x="327" y="323"/>
                  </a:lnTo>
                  <a:lnTo>
                    <a:pt x="317" y="329"/>
                  </a:lnTo>
                  <a:lnTo>
                    <a:pt x="310" y="337"/>
                  </a:lnTo>
                  <a:lnTo>
                    <a:pt x="300" y="344"/>
                  </a:lnTo>
                  <a:lnTo>
                    <a:pt x="290" y="352"/>
                  </a:lnTo>
                  <a:lnTo>
                    <a:pt x="281" y="359"/>
                  </a:lnTo>
                  <a:lnTo>
                    <a:pt x="271" y="369"/>
                  </a:lnTo>
                  <a:lnTo>
                    <a:pt x="262" y="377"/>
                  </a:lnTo>
                  <a:lnTo>
                    <a:pt x="252" y="384"/>
                  </a:lnTo>
                  <a:lnTo>
                    <a:pt x="243" y="394"/>
                  </a:lnTo>
                  <a:lnTo>
                    <a:pt x="233" y="403"/>
                  </a:lnTo>
                  <a:lnTo>
                    <a:pt x="224" y="413"/>
                  </a:lnTo>
                  <a:lnTo>
                    <a:pt x="216" y="422"/>
                  </a:lnTo>
                  <a:lnTo>
                    <a:pt x="205" y="432"/>
                  </a:lnTo>
                  <a:lnTo>
                    <a:pt x="197" y="443"/>
                  </a:lnTo>
                  <a:lnTo>
                    <a:pt x="188" y="453"/>
                  </a:lnTo>
                  <a:lnTo>
                    <a:pt x="180" y="462"/>
                  </a:lnTo>
                  <a:lnTo>
                    <a:pt x="171" y="472"/>
                  </a:lnTo>
                  <a:lnTo>
                    <a:pt x="163" y="483"/>
                  </a:lnTo>
                  <a:lnTo>
                    <a:pt x="154" y="494"/>
                  </a:lnTo>
                  <a:lnTo>
                    <a:pt x="146" y="504"/>
                  </a:lnTo>
                  <a:lnTo>
                    <a:pt x="138" y="515"/>
                  </a:lnTo>
                  <a:lnTo>
                    <a:pt x="131" y="529"/>
                  </a:lnTo>
                  <a:lnTo>
                    <a:pt x="121" y="538"/>
                  </a:lnTo>
                  <a:lnTo>
                    <a:pt x="114" y="551"/>
                  </a:lnTo>
                  <a:lnTo>
                    <a:pt x="106" y="563"/>
                  </a:lnTo>
                  <a:lnTo>
                    <a:pt x="100" y="576"/>
                  </a:lnTo>
                  <a:lnTo>
                    <a:pt x="93" y="588"/>
                  </a:lnTo>
                  <a:lnTo>
                    <a:pt x="85" y="601"/>
                  </a:lnTo>
                  <a:lnTo>
                    <a:pt x="79" y="614"/>
                  </a:lnTo>
                  <a:lnTo>
                    <a:pt x="74" y="627"/>
                  </a:lnTo>
                  <a:lnTo>
                    <a:pt x="68" y="641"/>
                  </a:lnTo>
                  <a:lnTo>
                    <a:pt x="62" y="654"/>
                  </a:lnTo>
                  <a:lnTo>
                    <a:pt x="57" y="667"/>
                  </a:lnTo>
                  <a:lnTo>
                    <a:pt x="51" y="681"/>
                  </a:lnTo>
                  <a:lnTo>
                    <a:pt x="47" y="694"/>
                  </a:lnTo>
                  <a:lnTo>
                    <a:pt x="41" y="707"/>
                  </a:lnTo>
                  <a:lnTo>
                    <a:pt x="36" y="721"/>
                  </a:lnTo>
                  <a:lnTo>
                    <a:pt x="34" y="736"/>
                  </a:lnTo>
                  <a:lnTo>
                    <a:pt x="28" y="749"/>
                  </a:lnTo>
                  <a:lnTo>
                    <a:pt x="24" y="764"/>
                  </a:lnTo>
                  <a:lnTo>
                    <a:pt x="20" y="778"/>
                  </a:lnTo>
                  <a:lnTo>
                    <a:pt x="19" y="793"/>
                  </a:lnTo>
                  <a:lnTo>
                    <a:pt x="15" y="806"/>
                  </a:lnTo>
                  <a:lnTo>
                    <a:pt x="13" y="821"/>
                  </a:lnTo>
                  <a:lnTo>
                    <a:pt x="11" y="836"/>
                  </a:lnTo>
                  <a:lnTo>
                    <a:pt x="9" y="850"/>
                  </a:lnTo>
                  <a:lnTo>
                    <a:pt x="5" y="865"/>
                  </a:lnTo>
                  <a:lnTo>
                    <a:pt x="3" y="880"/>
                  </a:lnTo>
                  <a:lnTo>
                    <a:pt x="1" y="893"/>
                  </a:lnTo>
                  <a:lnTo>
                    <a:pt x="1" y="909"/>
                  </a:lnTo>
                  <a:lnTo>
                    <a:pt x="0" y="924"/>
                  </a:lnTo>
                  <a:lnTo>
                    <a:pt x="0" y="937"/>
                  </a:lnTo>
                  <a:lnTo>
                    <a:pt x="0" y="952"/>
                  </a:lnTo>
                  <a:lnTo>
                    <a:pt x="0" y="968"/>
                  </a:lnTo>
                  <a:lnTo>
                    <a:pt x="0" y="981"/>
                  </a:lnTo>
                  <a:lnTo>
                    <a:pt x="0" y="996"/>
                  </a:lnTo>
                  <a:lnTo>
                    <a:pt x="0" y="1009"/>
                  </a:lnTo>
                  <a:lnTo>
                    <a:pt x="0" y="1025"/>
                  </a:lnTo>
                  <a:lnTo>
                    <a:pt x="1" y="1040"/>
                  </a:lnTo>
                  <a:lnTo>
                    <a:pt x="3" y="1055"/>
                  </a:lnTo>
                  <a:lnTo>
                    <a:pt x="3" y="1070"/>
                  </a:lnTo>
                  <a:lnTo>
                    <a:pt x="7" y="1084"/>
                  </a:lnTo>
                  <a:lnTo>
                    <a:pt x="7" y="1097"/>
                  </a:lnTo>
                  <a:lnTo>
                    <a:pt x="9" y="1112"/>
                  </a:lnTo>
                  <a:lnTo>
                    <a:pt x="11" y="1125"/>
                  </a:lnTo>
                  <a:lnTo>
                    <a:pt x="15" y="1141"/>
                  </a:lnTo>
                  <a:lnTo>
                    <a:pt x="17" y="1154"/>
                  </a:lnTo>
                  <a:lnTo>
                    <a:pt x="20" y="1169"/>
                  </a:lnTo>
                  <a:lnTo>
                    <a:pt x="22" y="1182"/>
                  </a:lnTo>
                  <a:lnTo>
                    <a:pt x="28" y="1198"/>
                  </a:lnTo>
                  <a:lnTo>
                    <a:pt x="30" y="1211"/>
                  </a:lnTo>
                  <a:lnTo>
                    <a:pt x="34" y="1224"/>
                  </a:lnTo>
                  <a:lnTo>
                    <a:pt x="38" y="1237"/>
                  </a:lnTo>
                  <a:lnTo>
                    <a:pt x="43" y="1251"/>
                  </a:lnTo>
                  <a:lnTo>
                    <a:pt x="47" y="1264"/>
                  </a:lnTo>
                  <a:lnTo>
                    <a:pt x="53" y="1277"/>
                  </a:lnTo>
                  <a:lnTo>
                    <a:pt x="58" y="1291"/>
                  </a:lnTo>
                  <a:lnTo>
                    <a:pt x="64" y="1304"/>
                  </a:lnTo>
                  <a:lnTo>
                    <a:pt x="70" y="1315"/>
                  </a:lnTo>
                  <a:lnTo>
                    <a:pt x="76" y="1329"/>
                  </a:lnTo>
                  <a:lnTo>
                    <a:pt x="81" y="1342"/>
                  </a:lnTo>
                  <a:lnTo>
                    <a:pt x="89" y="1353"/>
                  </a:lnTo>
                  <a:lnTo>
                    <a:pt x="95" y="1365"/>
                  </a:lnTo>
                  <a:lnTo>
                    <a:pt x="102" y="1378"/>
                  </a:lnTo>
                  <a:lnTo>
                    <a:pt x="110" y="1389"/>
                  </a:lnTo>
                  <a:lnTo>
                    <a:pt x="117" y="1401"/>
                  </a:lnTo>
                  <a:lnTo>
                    <a:pt x="125" y="1412"/>
                  </a:lnTo>
                  <a:lnTo>
                    <a:pt x="133" y="1424"/>
                  </a:lnTo>
                  <a:lnTo>
                    <a:pt x="142" y="1433"/>
                  </a:lnTo>
                  <a:lnTo>
                    <a:pt x="150" y="1445"/>
                  </a:lnTo>
                  <a:lnTo>
                    <a:pt x="157" y="1454"/>
                  </a:lnTo>
                  <a:lnTo>
                    <a:pt x="169" y="1466"/>
                  </a:lnTo>
                  <a:lnTo>
                    <a:pt x="176" y="1475"/>
                  </a:lnTo>
                  <a:lnTo>
                    <a:pt x="188" y="1486"/>
                  </a:lnTo>
                  <a:lnTo>
                    <a:pt x="195" y="1496"/>
                  </a:lnTo>
                  <a:lnTo>
                    <a:pt x="205" y="1504"/>
                  </a:lnTo>
                  <a:lnTo>
                    <a:pt x="216" y="1513"/>
                  </a:lnTo>
                  <a:lnTo>
                    <a:pt x="226" y="1523"/>
                  </a:lnTo>
                  <a:lnTo>
                    <a:pt x="235" y="1530"/>
                  </a:lnTo>
                  <a:lnTo>
                    <a:pt x="247" y="1538"/>
                  </a:lnTo>
                  <a:lnTo>
                    <a:pt x="258" y="1547"/>
                  </a:lnTo>
                  <a:lnTo>
                    <a:pt x="270" y="1555"/>
                  </a:lnTo>
                  <a:lnTo>
                    <a:pt x="279" y="1562"/>
                  </a:lnTo>
                  <a:lnTo>
                    <a:pt x="290" y="1570"/>
                  </a:lnTo>
                  <a:lnTo>
                    <a:pt x="302" y="1578"/>
                  </a:lnTo>
                  <a:lnTo>
                    <a:pt x="315" y="1585"/>
                  </a:lnTo>
                  <a:lnTo>
                    <a:pt x="327" y="1591"/>
                  </a:lnTo>
                  <a:lnTo>
                    <a:pt x="338" y="1597"/>
                  </a:lnTo>
                  <a:lnTo>
                    <a:pt x="351" y="1602"/>
                  </a:lnTo>
                  <a:lnTo>
                    <a:pt x="365" y="1610"/>
                  </a:lnTo>
                  <a:lnTo>
                    <a:pt x="376" y="1616"/>
                  </a:lnTo>
                  <a:lnTo>
                    <a:pt x="389" y="1621"/>
                  </a:lnTo>
                  <a:lnTo>
                    <a:pt x="403" y="1625"/>
                  </a:lnTo>
                  <a:lnTo>
                    <a:pt x="416" y="1631"/>
                  </a:lnTo>
                  <a:lnTo>
                    <a:pt x="429" y="1635"/>
                  </a:lnTo>
                  <a:lnTo>
                    <a:pt x="443" y="1640"/>
                  </a:lnTo>
                  <a:lnTo>
                    <a:pt x="456" y="1646"/>
                  </a:lnTo>
                  <a:lnTo>
                    <a:pt x="469" y="1650"/>
                  </a:lnTo>
                  <a:lnTo>
                    <a:pt x="483" y="1654"/>
                  </a:lnTo>
                  <a:lnTo>
                    <a:pt x="496" y="1657"/>
                  </a:lnTo>
                  <a:lnTo>
                    <a:pt x="511" y="1661"/>
                  </a:lnTo>
                  <a:lnTo>
                    <a:pt x="524" y="1665"/>
                  </a:lnTo>
                  <a:lnTo>
                    <a:pt x="538" y="1669"/>
                  </a:lnTo>
                  <a:lnTo>
                    <a:pt x="553" y="1671"/>
                  </a:lnTo>
                  <a:lnTo>
                    <a:pt x="566" y="1675"/>
                  </a:lnTo>
                  <a:lnTo>
                    <a:pt x="581" y="1678"/>
                  </a:lnTo>
                  <a:lnTo>
                    <a:pt x="595" y="1680"/>
                  </a:lnTo>
                  <a:lnTo>
                    <a:pt x="610" y="1682"/>
                  </a:lnTo>
                  <a:lnTo>
                    <a:pt x="625" y="1684"/>
                  </a:lnTo>
                  <a:lnTo>
                    <a:pt x="638" y="1686"/>
                  </a:lnTo>
                  <a:lnTo>
                    <a:pt x="654" y="1686"/>
                  </a:lnTo>
                  <a:lnTo>
                    <a:pt x="669" y="1688"/>
                  </a:lnTo>
                  <a:lnTo>
                    <a:pt x="682" y="1690"/>
                  </a:lnTo>
                  <a:lnTo>
                    <a:pt x="697" y="1692"/>
                  </a:lnTo>
                  <a:lnTo>
                    <a:pt x="713" y="1692"/>
                  </a:lnTo>
                  <a:lnTo>
                    <a:pt x="728" y="1692"/>
                  </a:lnTo>
                  <a:lnTo>
                    <a:pt x="741" y="1694"/>
                  </a:lnTo>
                  <a:lnTo>
                    <a:pt x="756" y="1694"/>
                  </a:lnTo>
                  <a:lnTo>
                    <a:pt x="772" y="1694"/>
                  </a:lnTo>
                  <a:lnTo>
                    <a:pt x="787" y="1694"/>
                  </a:lnTo>
                  <a:lnTo>
                    <a:pt x="800" y="1694"/>
                  </a:lnTo>
                  <a:lnTo>
                    <a:pt x="817" y="1694"/>
                  </a:lnTo>
                  <a:lnTo>
                    <a:pt x="831" y="1692"/>
                  </a:lnTo>
                  <a:lnTo>
                    <a:pt x="846" y="1692"/>
                  </a:lnTo>
                  <a:lnTo>
                    <a:pt x="859" y="1690"/>
                  </a:lnTo>
                  <a:lnTo>
                    <a:pt x="874" y="1690"/>
                  </a:lnTo>
                  <a:lnTo>
                    <a:pt x="889" y="1688"/>
                  </a:lnTo>
                  <a:lnTo>
                    <a:pt x="903" y="1686"/>
                  </a:lnTo>
                  <a:lnTo>
                    <a:pt x="918" y="1684"/>
                  </a:lnTo>
                  <a:lnTo>
                    <a:pt x="933" y="1684"/>
                  </a:lnTo>
                  <a:lnTo>
                    <a:pt x="947" y="1682"/>
                  </a:lnTo>
                  <a:lnTo>
                    <a:pt x="962" y="1680"/>
                  </a:lnTo>
                  <a:lnTo>
                    <a:pt x="975" y="1676"/>
                  </a:lnTo>
                  <a:lnTo>
                    <a:pt x="990" y="1675"/>
                  </a:lnTo>
                  <a:lnTo>
                    <a:pt x="1002" y="1673"/>
                  </a:lnTo>
                  <a:lnTo>
                    <a:pt x="1017" y="1671"/>
                  </a:lnTo>
                  <a:lnTo>
                    <a:pt x="1030" y="1667"/>
                  </a:lnTo>
                  <a:lnTo>
                    <a:pt x="1045" y="1665"/>
                  </a:lnTo>
                  <a:lnTo>
                    <a:pt x="1059" y="1659"/>
                  </a:lnTo>
                  <a:lnTo>
                    <a:pt x="1072" y="1657"/>
                  </a:lnTo>
                  <a:lnTo>
                    <a:pt x="1085" y="1654"/>
                  </a:lnTo>
                  <a:lnTo>
                    <a:pt x="1099" y="1650"/>
                  </a:lnTo>
                  <a:lnTo>
                    <a:pt x="1110" y="1646"/>
                  </a:lnTo>
                  <a:lnTo>
                    <a:pt x="1123" y="1642"/>
                  </a:lnTo>
                  <a:lnTo>
                    <a:pt x="1137" y="1638"/>
                  </a:lnTo>
                  <a:lnTo>
                    <a:pt x="1150" y="1635"/>
                  </a:lnTo>
                  <a:lnTo>
                    <a:pt x="1161" y="1631"/>
                  </a:lnTo>
                  <a:lnTo>
                    <a:pt x="1175" y="1627"/>
                  </a:lnTo>
                  <a:lnTo>
                    <a:pt x="1186" y="1623"/>
                  </a:lnTo>
                  <a:lnTo>
                    <a:pt x="1199" y="1618"/>
                  </a:lnTo>
                  <a:lnTo>
                    <a:pt x="1211" y="1614"/>
                  </a:lnTo>
                  <a:lnTo>
                    <a:pt x="1224" y="1610"/>
                  </a:lnTo>
                  <a:lnTo>
                    <a:pt x="1236" y="1604"/>
                  </a:lnTo>
                  <a:lnTo>
                    <a:pt x="1249" y="1600"/>
                  </a:lnTo>
                  <a:lnTo>
                    <a:pt x="1260" y="1595"/>
                  </a:lnTo>
                  <a:lnTo>
                    <a:pt x="1272" y="1589"/>
                  </a:lnTo>
                  <a:lnTo>
                    <a:pt x="1283" y="1585"/>
                  </a:lnTo>
                  <a:lnTo>
                    <a:pt x="1295" y="1580"/>
                  </a:lnTo>
                  <a:lnTo>
                    <a:pt x="1306" y="1574"/>
                  </a:lnTo>
                  <a:lnTo>
                    <a:pt x="1317" y="1568"/>
                  </a:lnTo>
                  <a:lnTo>
                    <a:pt x="1329" y="1562"/>
                  </a:lnTo>
                  <a:lnTo>
                    <a:pt x="1340" y="1557"/>
                  </a:lnTo>
                  <a:lnTo>
                    <a:pt x="1350" y="1549"/>
                  </a:lnTo>
                  <a:lnTo>
                    <a:pt x="1361" y="1545"/>
                  </a:lnTo>
                  <a:lnTo>
                    <a:pt x="1373" y="1538"/>
                  </a:lnTo>
                  <a:lnTo>
                    <a:pt x="1384" y="1532"/>
                  </a:lnTo>
                  <a:lnTo>
                    <a:pt x="1393" y="1524"/>
                  </a:lnTo>
                  <a:lnTo>
                    <a:pt x="1405" y="1519"/>
                  </a:lnTo>
                  <a:lnTo>
                    <a:pt x="1414" y="1513"/>
                  </a:lnTo>
                  <a:lnTo>
                    <a:pt x="1426" y="1507"/>
                  </a:lnTo>
                  <a:lnTo>
                    <a:pt x="1435" y="1500"/>
                  </a:lnTo>
                  <a:lnTo>
                    <a:pt x="1445" y="1492"/>
                  </a:lnTo>
                  <a:lnTo>
                    <a:pt x="1454" y="1485"/>
                  </a:lnTo>
                  <a:lnTo>
                    <a:pt x="1466" y="1477"/>
                  </a:lnTo>
                  <a:lnTo>
                    <a:pt x="1475" y="1469"/>
                  </a:lnTo>
                  <a:lnTo>
                    <a:pt x="1485" y="1462"/>
                  </a:lnTo>
                  <a:lnTo>
                    <a:pt x="1494" y="1456"/>
                  </a:lnTo>
                  <a:lnTo>
                    <a:pt x="1506" y="1448"/>
                  </a:lnTo>
                  <a:lnTo>
                    <a:pt x="1513" y="1441"/>
                  </a:lnTo>
                  <a:lnTo>
                    <a:pt x="1523" y="1433"/>
                  </a:lnTo>
                  <a:lnTo>
                    <a:pt x="1532" y="1426"/>
                  </a:lnTo>
                  <a:lnTo>
                    <a:pt x="1542" y="1416"/>
                  </a:lnTo>
                  <a:lnTo>
                    <a:pt x="1551" y="1409"/>
                  </a:lnTo>
                  <a:lnTo>
                    <a:pt x="1561" y="1401"/>
                  </a:lnTo>
                  <a:lnTo>
                    <a:pt x="1570" y="1391"/>
                  </a:lnTo>
                  <a:lnTo>
                    <a:pt x="1580" y="1384"/>
                  </a:lnTo>
                  <a:lnTo>
                    <a:pt x="1587" y="1374"/>
                  </a:lnTo>
                  <a:lnTo>
                    <a:pt x="1597" y="1365"/>
                  </a:lnTo>
                  <a:lnTo>
                    <a:pt x="1605" y="1357"/>
                  </a:lnTo>
                  <a:lnTo>
                    <a:pt x="1614" y="1348"/>
                  </a:lnTo>
                  <a:lnTo>
                    <a:pt x="1624" y="1338"/>
                  </a:lnTo>
                  <a:lnTo>
                    <a:pt x="1631" y="1329"/>
                  </a:lnTo>
                  <a:lnTo>
                    <a:pt x="1641" y="1319"/>
                  </a:lnTo>
                  <a:lnTo>
                    <a:pt x="1650" y="1312"/>
                  </a:lnTo>
                  <a:lnTo>
                    <a:pt x="1658" y="1300"/>
                  </a:lnTo>
                  <a:lnTo>
                    <a:pt x="1665" y="1291"/>
                  </a:lnTo>
                  <a:lnTo>
                    <a:pt x="1675" y="1281"/>
                  </a:lnTo>
                  <a:lnTo>
                    <a:pt x="1682" y="1272"/>
                  </a:lnTo>
                  <a:lnTo>
                    <a:pt x="1690" y="1260"/>
                  </a:lnTo>
                  <a:lnTo>
                    <a:pt x="1700" y="1251"/>
                  </a:lnTo>
                  <a:lnTo>
                    <a:pt x="1707" y="1241"/>
                  </a:lnTo>
                  <a:lnTo>
                    <a:pt x="1717" y="1232"/>
                  </a:lnTo>
                  <a:lnTo>
                    <a:pt x="1724" y="1220"/>
                  </a:lnTo>
                  <a:lnTo>
                    <a:pt x="1732" y="1209"/>
                  </a:lnTo>
                  <a:lnTo>
                    <a:pt x="1738" y="1199"/>
                  </a:lnTo>
                  <a:lnTo>
                    <a:pt x="1747" y="1188"/>
                  </a:lnTo>
                  <a:lnTo>
                    <a:pt x="1753" y="1179"/>
                  </a:lnTo>
                  <a:lnTo>
                    <a:pt x="1760" y="1167"/>
                  </a:lnTo>
                  <a:lnTo>
                    <a:pt x="1766" y="1158"/>
                  </a:lnTo>
                  <a:lnTo>
                    <a:pt x="1774" y="1146"/>
                  </a:lnTo>
                  <a:lnTo>
                    <a:pt x="1779" y="1135"/>
                  </a:lnTo>
                  <a:lnTo>
                    <a:pt x="1785" y="1125"/>
                  </a:lnTo>
                  <a:lnTo>
                    <a:pt x="1791" y="1114"/>
                  </a:lnTo>
                  <a:lnTo>
                    <a:pt x="1797" y="1104"/>
                  </a:lnTo>
                  <a:lnTo>
                    <a:pt x="1802" y="1093"/>
                  </a:lnTo>
                  <a:lnTo>
                    <a:pt x="1808" y="1082"/>
                  </a:lnTo>
                  <a:lnTo>
                    <a:pt x="1814" y="1072"/>
                  </a:lnTo>
                  <a:lnTo>
                    <a:pt x="1819" y="1063"/>
                  </a:lnTo>
                  <a:lnTo>
                    <a:pt x="1823" y="1051"/>
                  </a:lnTo>
                  <a:lnTo>
                    <a:pt x="1829" y="1042"/>
                  </a:lnTo>
                  <a:lnTo>
                    <a:pt x="1833" y="1030"/>
                  </a:lnTo>
                  <a:lnTo>
                    <a:pt x="1838" y="1021"/>
                  </a:lnTo>
                  <a:lnTo>
                    <a:pt x="1842" y="1009"/>
                  </a:lnTo>
                  <a:lnTo>
                    <a:pt x="1846" y="998"/>
                  </a:lnTo>
                  <a:lnTo>
                    <a:pt x="1850" y="989"/>
                  </a:lnTo>
                  <a:lnTo>
                    <a:pt x="1856" y="977"/>
                  </a:lnTo>
                  <a:lnTo>
                    <a:pt x="1857" y="968"/>
                  </a:lnTo>
                  <a:lnTo>
                    <a:pt x="1861" y="956"/>
                  </a:lnTo>
                  <a:lnTo>
                    <a:pt x="1865" y="947"/>
                  </a:lnTo>
                  <a:lnTo>
                    <a:pt x="1869" y="935"/>
                  </a:lnTo>
                  <a:lnTo>
                    <a:pt x="1871" y="924"/>
                  </a:lnTo>
                  <a:lnTo>
                    <a:pt x="1873" y="914"/>
                  </a:lnTo>
                  <a:lnTo>
                    <a:pt x="1876" y="903"/>
                  </a:lnTo>
                  <a:lnTo>
                    <a:pt x="1880" y="893"/>
                  </a:lnTo>
                  <a:lnTo>
                    <a:pt x="1882" y="882"/>
                  </a:lnTo>
                  <a:lnTo>
                    <a:pt x="1882" y="873"/>
                  </a:lnTo>
                  <a:lnTo>
                    <a:pt x="1884" y="861"/>
                  </a:lnTo>
                  <a:lnTo>
                    <a:pt x="1888" y="850"/>
                  </a:lnTo>
                  <a:lnTo>
                    <a:pt x="1888" y="840"/>
                  </a:lnTo>
                  <a:lnTo>
                    <a:pt x="1890" y="829"/>
                  </a:lnTo>
                  <a:lnTo>
                    <a:pt x="1892" y="819"/>
                  </a:lnTo>
                  <a:lnTo>
                    <a:pt x="1894" y="808"/>
                  </a:lnTo>
                  <a:lnTo>
                    <a:pt x="1894" y="797"/>
                  </a:lnTo>
                  <a:lnTo>
                    <a:pt x="1894" y="787"/>
                  </a:lnTo>
                  <a:lnTo>
                    <a:pt x="1895" y="776"/>
                  </a:lnTo>
                  <a:lnTo>
                    <a:pt x="1895" y="764"/>
                  </a:lnTo>
                  <a:lnTo>
                    <a:pt x="1895" y="755"/>
                  </a:lnTo>
                  <a:lnTo>
                    <a:pt x="1895" y="743"/>
                  </a:lnTo>
                  <a:lnTo>
                    <a:pt x="1895" y="734"/>
                  </a:lnTo>
                  <a:lnTo>
                    <a:pt x="1897" y="722"/>
                  </a:lnTo>
                  <a:lnTo>
                    <a:pt x="1895" y="711"/>
                  </a:lnTo>
                  <a:lnTo>
                    <a:pt x="1895" y="702"/>
                  </a:lnTo>
                  <a:lnTo>
                    <a:pt x="1895" y="690"/>
                  </a:lnTo>
                  <a:lnTo>
                    <a:pt x="1895" y="679"/>
                  </a:lnTo>
                  <a:lnTo>
                    <a:pt x="1894" y="667"/>
                  </a:lnTo>
                  <a:lnTo>
                    <a:pt x="1894" y="658"/>
                  </a:lnTo>
                  <a:lnTo>
                    <a:pt x="1894" y="646"/>
                  </a:lnTo>
                  <a:lnTo>
                    <a:pt x="1892" y="637"/>
                  </a:lnTo>
                  <a:lnTo>
                    <a:pt x="1890" y="626"/>
                  </a:lnTo>
                  <a:lnTo>
                    <a:pt x="1888" y="614"/>
                  </a:lnTo>
                  <a:lnTo>
                    <a:pt x="1886" y="603"/>
                  </a:lnTo>
                  <a:lnTo>
                    <a:pt x="1884" y="591"/>
                  </a:lnTo>
                  <a:lnTo>
                    <a:pt x="1882" y="580"/>
                  </a:lnTo>
                  <a:lnTo>
                    <a:pt x="1880" y="570"/>
                  </a:lnTo>
                  <a:lnTo>
                    <a:pt x="1878" y="559"/>
                  </a:lnTo>
                  <a:lnTo>
                    <a:pt x="1876" y="550"/>
                  </a:lnTo>
                  <a:lnTo>
                    <a:pt x="1873" y="538"/>
                  </a:lnTo>
                  <a:lnTo>
                    <a:pt x="1871" y="527"/>
                  </a:lnTo>
                  <a:lnTo>
                    <a:pt x="1867" y="515"/>
                  </a:lnTo>
                  <a:lnTo>
                    <a:pt x="1863" y="504"/>
                  </a:lnTo>
                  <a:lnTo>
                    <a:pt x="1859" y="493"/>
                  </a:lnTo>
                  <a:lnTo>
                    <a:pt x="1856" y="483"/>
                  </a:lnTo>
                  <a:lnTo>
                    <a:pt x="1852" y="472"/>
                  </a:lnTo>
                  <a:lnTo>
                    <a:pt x="1848" y="460"/>
                  </a:lnTo>
                  <a:lnTo>
                    <a:pt x="1842" y="449"/>
                  </a:lnTo>
                  <a:lnTo>
                    <a:pt x="1837" y="439"/>
                  </a:lnTo>
                  <a:lnTo>
                    <a:pt x="1833" y="428"/>
                  </a:lnTo>
                  <a:lnTo>
                    <a:pt x="1827" y="416"/>
                  </a:lnTo>
                  <a:lnTo>
                    <a:pt x="1821" y="407"/>
                  </a:lnTo>
                  <a:lnTo>
                    <a:pt x="1816" y="396"/>
                  </a:lnTo>
                  <a:lnTo>
                    <a:pt x="1810" y="384"/>
                  </a:lnTo>
                  <a:lnTo>
                    <a:pt x="1806" y="375"/>
                  </a:lnTo>
                  <a:lnTo>
                    <a:pt x="1798" y="365"/>
                  </a:lnTo>
                  <a:lnTo>
                    <a:pt x="1793" y="354"/>
                  </a:lnTo>
                  <a:lnTo>
                    <a:pt x="1785" y="344"/>
                  </a:lnTo>
                  <a:lnTo>
                    <a:pt x="1779" y="335"/>
                  </a:lnTo>
                  <a:lnTo>
                    <a:pt x="1772" y="323"/>
                  </a:lnTo>
                  <a:lnTo>
                    <a:pt x="1764" y="314"/>
                  </a:lnTo>
                  <a:lnTo>
                    <a:pt x="1757" y="304"/>
                  </a:lnTo>
                  <a:lnTo>
                    <a:pt x="1751" y="295"/>
                  </a:lnTo>
                  <a:lnTo>
                    <a:pt x="1743" y="283"/>
                  </a:lnTo>
                  <a:lnTo>
                    <a:pt x="1736" y="274"/>
                  </a:lnTo>
                  <a:lnTo>
                    <a:pt x="1726" y="264"/>
                  </a:lnTo>
                  <a:lnTo>
                    <a:pt x="1719" y="257"/>
                  </a:lnTo>
                  <a:lnTo>
                    <a:pt x="1711" y="247"/>
                  </a:lnTo>
                  <a:lnTo>
                    <a:pt x="1701" y="238"/>
                  </a:lnTo>
                  <a:lnTo>
                    <a:pt x="1694" y="230"/>
                  </a:lnTo>
                  <a:lnTo>
                    <a:pt x="1686" y="223"/>
                  </a:lnTo>
                  <a:lnTo>
                    <a:pt x="1677" y="213"/>
                  </a:lnTo>
                  <a:lnTo>
                    <a:pt x="1667" y="204"/>
                  </a:lnTo>
                  <a:lnTo>
                    <a:pt x="1658" y="196"/>
                  </a:lnTo>
                  <a:lnTo>
                    <a:pt x="1648" y="187"/>
                  </a:lnTo>
                  <a:lnTo>
                    <a:pt x="1639" y="179"/>
                  </a:lnTo>
                  <a:lnTo>
                    <a:pt x="1629" y="171"/>
                  </a:lnTo>
                  <a:lnTo>
                    <a:pt x="1620" y="162"/>
                  </a:lnTo>
                  <a:lnTo>
                    <a:pt x="1610" y="156"/>
                  </a:lnTo>
                  <a:lnTo>
                    <a:pt x="1601" y="149"/>
                  </a:lnTo>
                  <a:lnTo>
                    <a:pt x="1589" y="139"/>
                  </a:lnTo>
                  <a:lnTo>
                    <a:pt x="1580" y="133"/>
                  </a:lnTo>
                  <a:lnTo>
                    <a:pt x="1568" y="126"/>
                  </a:lnTo>
                  <a:lnTo>
                    <a:pt x="1559" y="118"/>
                  </a:lnTo>
                  <a:lnTo>
                    <a:pt x="1547" y="112"/>
                  </a:lnTo>
                  <a:lnTo>
                    <a:pt x="1538" y="107"/>
                  </a:lnTo>
                  <a:lnTo>
                    <a:pt x="1528" y="101"/>
                  </a:lnTo>
                  <a:lnTo>
                    <a:pt x="1517" y="93"/>
                  </a:lnTo>
                  <a:lnTo>
                    <a:pt x="1506" y="88"/>
                  </a:lnTo>
                  <a:lnTo>
                    <a:pt x="1494" y="82"/>
                  </a:lnTo>
                  <a:lnTo>
                    <a:pt x="1483" y="76"/>
                  </a:lnTo>
                  <a:lnTo>
                    <a:pt x="1471" y="73"/>
                  </a:lnTo>
                  <a:lnTo>
                    <a:pt x="1460" y="67"/>
                  </a:lnTo>
                  <a:lnTo>
                    <a:pt x="1449" y="63"/>
                  </a:lnTo>
                  <a:lnTo>
                    <a:pt x="1439" y="57"/>
                  </a:lnTo>
                  <a:lnTo>
                    <a:pt x="1426" y="54"/>
                  </a:lnTo>
                  <a:lnTo>
                    <a:pt x="1416" y="50"/>
                  </a:lnTo>
                  <a:lnTo>
                    <a:pt x="1403" y="44"/>
                  </a:lnTo>
                  <a:lnTo>
                    <a:pt x="1393" y="42"/>
                  </a:lnTo>
                  <a:lnTo>
                    <a:pt x="1380" y="38"/>
                  </a:lnTo>
                  <a:lnTo>
                    <a:pt x="1369" y="35"/>
                  </a:lnTo>
                  <a:lnTo>
                    <a:pt x="1357" y="33"/>
                  </a:lnTo>
                  <a:lnTo>
                    <a:pt x="1346" y="31"/>
                  </a:lnTo>
                  <a:lnTo>
                    <a:pt x="1333" y="29"/>
                  </a:lnTo>
                  <a:lnTo>
                    <a:pt x="1321" y="25"/>
                  </a:lnTo>
                  <a:lnTo>
                    <a:pt x="1310" y="23"/>
                  </a:lnTo>
                  <a:lnTo>
                    <a:pt x="1298" y="19"/>
                  </a:lnTo>
                  <a:lnTo>
                    <a:pt x="1287" y="17"/>
                  </a:lnTo>
                  <a:lnTo>
                    <a:pt x="1276" y="16"/>
                  </a:lnTo>
                  <a:lnTo>
                    <a:pt x="1264" y="14"/>
                  </a:lnTo>
                  <a:lnTo>
                    <a:pt x="1253" y="14"/>
                  </a:lnTo>
                  <a:lnTo>
                    <a:pt x="1241" y="10"/>
                  </a:lnTo>
                  <a:lnTo>
                    <a:pt x="1230" y="10"/>
                  </a:lnTo>
                  <a:lnTo>
                    <a:pt x="1220" y="8"/>
                  </a:lnTo>
                  <a:lnTo>
                    <a:pt x="1209" y="6"/>
                  </a:lnTo>
                  <a:lnTo>
                    <a:pt x="1199" y="6"/>
                  </a:lnTo>
                  <a:lnTo>
                    <a:pt x="1188" y="4"/>
                  </a:lnTo>
                  <a:lnTo>
                    <a:pt x="1179" y="4"/>
                  </a:lnTo>
                  <a:lnTo>
                    <a:pt x="1169" y="4"/>
                  </a:lnTo>
                  <a:lnTo>
                    <a:pt x="1158" y="2"/>
                  </a:lnTo>
                  <a:lnTo>
                    <a:pt x="1146" y="2"/>
                  </a:lnTo>
                  <a:lnTo>
                    <a:pt x="1137" y="2"/>
                  </a:lnTo>
                  <a:lnTo>
                    <a:pt x="1127" y="2"/>
                  </a:lnTo>
                  <a:lnTo>
                    <a:pt x="1118" y="0"/>
                  </a:lnTo>
                  <a:lnTo>
                    <a:pt x="1108" y="0"/>
                  </a:lnTo>
                  <a:lnTo>
                    <a:pt x="1099" y="0"/>
                  </a:lnTo>
                  <a:lnTo>
                    <a:pt x="1089" y="2"/>
                  </a:lnTo>
                  <a:lnTo>
                    <a:pt x="1080" y="2"/>
                  </a:lnTo>
                  <a:lnTo>
                    <a:pt x="1072" y="2"/>
                  </a:lnTo>
                  <a:lnTo>
                    <a:pt x="1061" y="2"/>
                  </a:lnTo>
                  <a:lnTo>
                    <a:pt x="1053" y="4"/>
                  </a:lnTo>
                  <a:lnTo>
                    <a:pt x="1044" y="4"/>
                  </a:lnTo>
                  <a:lnTo>
                    <a:pt x="1036" y="4"/>
                  </a:lnTo>
                  <a:lnTo>
                    <a:pt x="1026" y="4"/>
                  </a:lnTo>
                  <a:lnTo>
                    <a:pt x="1019" y="6"/>
                  </a:lnTo>
                  <a:lnTo>
                    <a:pt x="1011" y="6"/>
                  </a:lnTo>
                  <a:lnTo>
                    <a:pt x="1002" y="8"/>
                  </a:lnTo>
                  <a:lnTo>
                    <a:pt x="992" y="10"/>
                  </a:lnTo>
                  <a:lnTo>
                    <a:pt x="985" y="12"/>
                  </a:lnTo>
                  <a:lnTo>
                    <a:pt x="977" y="12"/>
                  </a:lnTo>
                  <a:lnTo>
                    <a:pt x="969" y="14"/>
                  </a:lnTo>
                  <a:lnTo>
                    <a:pt x="962" y="16"/>
                  </a:lnTo>
                  <a:lnTo>
                    <a:pt x="952" y="17"/>
                  </a:lnTo>
                  <a:lnTo>
                    <a:pt x="945" y="19"/>
                  </a:lnTo>
                  <a:lnTo>
                    <a:pt x="937" y="21"/>
                  </a:lnTo>
                  <a:lnTo>
                    <a:pt x="929" y="23"/>
                  </a:lnTo>
                  <a:lnTo>
                    <a:pt x="924" y="25"/>
                  </a:lnTo>
                  <a:lnTo>
                    <a:pt x="916" y="29"/>
                  </a:lnTo>
                  <a:lnTo>
                    <a:pt x="909" y="31"/>
                  </a:lnTo>
                  <a:lnTo>
                    <a:pt x="901" y="33"/>
                  </a:lnTo>
                  <a:lnTo>
                    <a:pt x="895" y="36"/>
                  </a:lnTo>
                  <a:lnTo>
                    <a:pt x="888" y="38"/>
                  </a:lnTo>
                  <a:lnTo>
                    <a:pt x="880" y="40"/>
                  </a:lnTo>
                  <a:lnTo>
                    <a:pt x="872" y="44"/>
                  </a:lnTo>
                  <a:lnTo>
                    <a:pt x="867" y="46"/>
                  </a:lnTo>
                  <a:lnTo>
                    <a:pt x="859" y="50"/>
                  </a:lnTo>
                  <a:lnTo>
                    <a:pt x="853" y="54"/>
                  </a:lnTo>
                  <a:lnTo>
                    <a:pt x="846" y="55"/>
                  </a:lnTo>
                  <a:lnTo>
                    <a:pt x="842" y="59"/>
                  </a:lnTo>
                  <a:lnTo>
                    <a:pt x="834" y="63"/>
                  </a:lnTo>
                  <a:lnTo>
                    <a:pt x="829" y="65"/>
                  </a:lnTo>
                  <a:lnTo>
                    <a:pt x="821" y="69"/>
                  </a:lnTo>
                  <a:lnTo>
                    <a:pt x="817" y="73"/>
                  </a:lnTo>
                  <a:lnTo>
                    <a:pt x="810" y="76"/>
                  </a:lnTo>
                  <a:lnTo>
                    <a:pt x="804" y="80"/>
                  </a:lnTo>
                  <a:lnTo>
                    <a:pt x="798" y="84"/>
                  </a:lnTo>
                  <a:lnTo>
                    <a:pt x="794" y="90"/>
                  </a:lnTo>
                  <a:lnTo>
                    <a:pt x="806" y="118"/>
                  </a:lnTo>
                  <a:lnTo>
                    <a:pt x="808" y="116"/>
                  </a:lnTo>
                  <a:lnTo>
                    <a:pt x="812" y="114"/>
                  </a:lnTo>
                  <a:lnTo>
                    <a:pt x="817" y="114"/>
                  </a:lnTo>
                  <a:lnTo>
                    <a:pt x="825" y="112"/>
                  </a:lnTo>
                  <a:lnTo>
                    <a:pt x="832" y="109"/>
                  </a:lnTo>
                  <a:lnTo>
                    <a:pt x="838" y="107"/>
                  </a:lnTo>
                  <a:lnTo>
                    <a:pt x="844" y="107"/>
                  </a:lnTo>
                  <a:lnTo>
                    <a:pt x="848" y="105"/>
                  </a:lnTo>
                  <a:lnTo>
                    <a:pt x="855" y="105"/>
                  </a:lnTo>
                  <a:lnTo>
                    <a:pt x="859" y="101"/>
                  </a:lnTo>
                  <a:lnTo>
                    <a:pt x="867" y="101"/>
                  </a:lnTo>
                  <a:lnTo>
                    <a:pt x="872" y="99"/>
                  </a:lnTo>
                  <a:lnTo>
                    <a:pt x="880" y="97"/>
                  </a:lnTo>
                  <a:lnTo>
                    <a:pt x="888" y="95"/>
                  </a:lnTo>
                  <a:lnTo>
                    <a:pt x="893" y="93"/>
                  </a:lnTo>
                  <a:lnTo>
                    <a:pt x="903" y="92"/>
                  </a:lnTo>
                  <a:lnTo>
                    <a:pt x="910" y="90"/>
                  </a:lnTo>
                  <a:lnTo>
                    <a:pt x="918" y="88"/>
                  </a:lnTo>
                  <a:lnTo>
                    <a:pt x="928" y="88"/>
                  </a:lnTo>
                  <a:lnTo>
                    <a:pt x="935" y="84"/>
                  </a:lnTo>
                  <a:lnTo>
                    <a:pt x="945" y="84"/>
                  </a:lnTo>
                  <a:lnTo>
                    <a:pt x="952" y="82"/>
                  </a:lnTo>
                  <a:lnTo>
                    <a:pt x="964" y="80"/>
                  </a:lnTo>
                  <a:lnTo>
                    <a:pt x="973" y="78"/>
                  </a:lnTo>
                  <a:lnTo>
                    <a:pt x="983" y="76"/>
                  </a:lnTo>
                  <a:lnTo>
                    <a:pt x="992" y="74"/>
                  </a:lnTo>
                  <a:lnTo>
                    <a:pt x="1002" y="74"/>
                  </a:lnTo>
                  <a:lnTo>
                    <a:pt x="1011" y="71"/>
                  </a:lnTo>
                  <a:lnTo>
                    <a:pt x="1023" y="71"/>
                  </a:lnTo>
                  <a:lnTo>
                    <a:pt x="1032" y="69"/>
                  </a:lnTo>
                  <a:lnTo>
                    <a:pt x="1044" y="67"/>
                  </a:lnTo>
                  <a:lnTo>
                    <a:pt x="1053" y="65"/>
                  </a:lnTo>
                  <a:lnTo>
                    <a:pt x="1064" y="65"/>
                  </a:lnTo>
                  <a:lnTo>
                    <a:pt x="1074" y="65"/>
                  </a:lnTo>
                  <a:lnTo>
                    <a:pt x="1085" y="63"/>
                  </a:lnTo>
                  <a:lnTo>
                    <a:pt x="1097" y="61"/>
                  </a:lnTo>
                  <a:lnTo>
                    <a:pt x="1108" y="61"/>
                  </a:lnTo>
                  <a:lnTo>
                    <a:pt x="1120" y="61"/>
                  </a:lnTo>
                  <a:lnTo>
                    <a:pt x="1131" y="59"/>
                  </a:lnTo>
                  <a:lnTo>
                    <a:pt x="1142" y="59"/>
                  </a:lnTo>
                  <a:lnTo>
                    <a:pt x="1154" y="59"/>
                  </a:lnTo>
                  <a:lnTo>
                    <a:pt x="1165" y="59"/>
                  </a:lnTo>
                  <a:lnTo>
                    <a:pt x="1177" y="59"/>
                  </a:lnTo>
                  <a:lnTo>
                    <a:pt x="1188" y="59"/>
                  </a:lnTo>
                  <a:lnTo>
                    <a:pt x="1199" y="59"/>
                  </a:lnTo>
                  <a:lnTo>
                    <a:pt x="1209" y="59"/>
                  </a:lnTo>
                  <a:lnTo>
                    <a:pt x="1222" y="59"/>
                  </a:lnTo>
                  <a:lnTo>
                    <a:pt x="1232" y="59"/>
                  </a:lnTo>
                  <a:lnTo>
                    <a:pt x="1245" y="61"/>
                  </a:lnTo>
                  <a:lnTo>
                    <a:pt x="1255" y="61"/>
                  </a:lnTo>
                  <a:lnTo>
                    <a:pt x="1266" y="63"/>
                  </a:lnTo>
                  <a:lnTo>
                    <a:pt x="1277" y="63"/>
                  </a:lnTo>
                  <a:lnTo>
                    <a:pt x="1291" y="65"/>
                  </a:lnTo>
                  <a:lnTo>
                    <a:pt x="1300" y="67"/>
                  </a:lnTo>
                  <a:lnTo>
                    <a:pt x="1312" y="69"/>
                  </a:lnTo>
                  <a:lnTo>
                    <a:pt x="1323" y="73"/>
                  </a:lnTo>
                  <a:lnTo>
                    <a:pt x="1334" y="74"/>
                  </a:lnTo>
                  <a:lnTo>
                    <a:pt x="1344" y="76"/>
                  </a:lnTo>
                  <a:lnTo>
                    <a:pt x="1355" y="78"/>
                  </a:lnTo>
                  <a:lnTo>
                    <a:pt x="1365" y="82"/>
                  </a:lnTo>
                  <a:lnTo>
                    <a:pt x="1376" y="86"/>
                  </a:lnTo>
                  <a:lnTo>
                    <a:pt x="1386" y="88"/>
                  </a:lnTo>
                  <a:lnTo>
                    <a:pt x="1397" y="92"/>
                  </a:lnTo>
                  <a:lnTo>
                    <a:pt x="1409" y="95"/>
                  </a:lnTo>
                  <a:lnTo>
                    <a:pt x="1418" y="101"/>
                  </a:lnTo>
                  <a:lnTo>
                    <a:pt x="1428" y="105"/>
                  </a:lnTo>
                  <a:lnTo>
                    <a:pt x="1437" y="109"/>
                  </a:lnTo>
                  <a:lnTo>
                    <a:pt x="1449" y="114"/>
                  </a:lnTo>
                  <a:lnTo>
                    <a:pt x="1458" y="120"/>
                  </a:lnTo>
                  <a:lnTo>
                    <a:pt x="1468" y="126"/>
                  </a:lnTo>
                  <a:lnTo>
                    <a:pt x="1477" y="130"/>
                  </a:lnTo>
                  <a:lnTo>
                    <a:pt x="1487" y="137"/>
                  </a:lnTo>
                  <a:lnTo>
                    <a:pt x="1498" y="143"/>
                  </a:lnTo>
                  <a:lnTo>
                    <a:pt x="1508" y="149"/>
                  </a:lnTo>
                  <a:lnTo>
                    <a:pt x="1517" y="154"/>
                  </a:lnTo>
                  <a:lnTo>
                    <a:pt x="1525" y="160"/>
                  </a:lnTo>
                  <a:lnTo>
                    <a:pt x="1534" y="168"/>
                  </a:lnTo>
                  <a:lnTo>
                    <a:pt x="1544" y="173"/>
                  </a:lnTo>
                  <a:lnTo>
                    <a:pt x="1553" y="181"/>
                  </a:lnTo>
                  <a:lnTo>
                    <a:pt x="1561" y="188"/>
                  </a:lnTo>
                  <a:lnTo>
                    <a:pt x="1570" y="196"/>
                  </a:lnTo>
                  <a:lnTo>
                    <a:pt x="1580" y="204"/>
                  </a:lnTo>
                  <a:lnTo>
                    <a:pt x="1587" y="211"/>
                  </a:lnTo>
                  <a:lnTo>
                    <a:pt x="1597" y="219"/>
                  </a:lnTo>
                  <a:lnTo>
                    <a:pt x="1605" y="226"/>
                  </a:lnTo>
                  <a:lnTo>
                    <a:pt x="1614" y="236"/>
                  </a:lnTo>
                  <a:lnTo>
                    <a:pt x="1622" y="244"/>
                  </a:lnTo>
                  <a:lnTo>
                    <a:pt x="1629" y="253"/>
                  </a:lnTo>
                  <a:lnTo>
                    <a:pt x="1639" y="261"/>
                  </a:lnTo>
                  <a:lnTo>
                    <a:pt x="1646" y="270"/>
                  </a:lnTo>
                  <a:lnTo>
                    <a:pt x="1654" y="278"/>
                  </a:lnTo>
                  <a:lnTo>
                    <a:pt x="1662" y="287"/>
                  </a:lnTo>
                  <a:lnTo>
                    <a:pt x="1669" y="297"/>
                  </a:lnTo>
                  <a:lnTo>
                    <a:pt x="1677" y="304"/>
                  </a:lnTo>
                  <a:lnTo>
                    <a:pt x="1682" y="314"/>
                  </a:lnTo>
                  <a:lnTo>
                    <a:pt x="1690" y="323"/>
                  </a:lnTo>
                  <a:lnTo>
                    <a:pt x="1698" y="335"/>
                  </a:lnTo>
                  <a:lnTo>
                    <a:pt x="1703" y="342"/>
                  </a:lnTo>
                  <a:lnTo>
                    <a:pt x="1709" y="352"/>
                  </a:lnTo>
                  <a:lnTo>
                    <a:pt x="1715" y="361"/>
                  </a:lnTo>
                  <a:lnTo>
                    <a:pt x="1722" y="371"/>
                  </a:lnTo>
                  <a:lnTo>
                    <a:pt x="1728" y="382"/>
                  </a:lnTo>
                  <a:lnTo>
                    <a:pt x="1734" y="392"/>
                  </a:lnTo>
                  <a:lnTo>
                    <a:pt x="1740" y="401"/>
                  </a:lnTo>
                  <a:lnTo>
                    <a:pt x="1747" y="413"/>
                  </a:lnTo>
                  <a:lnTo>
                    <a:pt x="1751" y="422"/>
                  </a:lnTo>
                  <a:lnTo>
                    <a:pt x="1757" y="432"/>
                  </a:lnTo>
                  <a:lnTo>
                    <a:pt x="1760" y="441"/>
                  </a:lnTo>
                  <a:lnTo>
                    <a:pt x="1766" y="453"/>
                  </a:lnTo>
                  <a:lnTo>
                    <a:pt x="1770" y="462"/>
                  </a:lnTo>
                  <a:lnTo>
                    <a:pt x="1774" y="474"/>
                  </a:lnTo>
                  <a:lnTo>
                    <a:pt x="1779" y="483"/>
                  </a:lnTo>
                  <a:lnTo>
                    <a:pt x="1783" y="494"/>
                  </a:lnTo>
                  <a:lnTo>
                    <a:pt x="1787" y="506"/>
                  </a:lnTo>
                  <a:lnTo>
                    <a:pt x="1791" y="515"/>
                  </a:lnTo>
                  <a:lnTo>
                    <a:pt x="1795" y="527"/>
                  </a:lnTo>
                  <a:lnTo>
                    <a:pt x="1797" y="536"/>
                  </a:lnTo>
                  <a:lnTo>
                    <a:pt x="1800" y="548"/>
                  </a:lnTo>
                  <a:lnTo>
                    <a:pt x="1802" y="557"/>
                  </a:lnTo>
                  <a:lnTo>
                    <a:pt x="1806" y="569"/>
                  </a:lnTo>
                  <a:lnTo>
                    <a:pt x="1808" y="580"/>
                  </a:lnTo>
                  <a:lnTo>
                    <a:pt x="1810" y="589"/>
                  </a:lnTo>
                  <a:lnTo>
                    <a:pt x="1812" y="599"/>
                  </a:lnTo>
                  <a:lnTo>
                    <a:pt x="1814" y="608"/>
                  </a:lnTo>
                  <a:lnTo>
                    <a:pt x="1816" y="620"/>
                  </a:lnTo>
                  <a:lnTo>
                    <a:pt x="1817" y="629"/>
                  </a:lnTo>
                  <a:lnTo>
                    <a:pt x="1819" y="639"/>
                  </a:lnTo>
                  <a:lnTo>
                    <a:pt x="1819" y="648"/>
                  </a:lnTo>
                  <a:lnTo>
                    <a:pt x="1821" y="660"/>
                  </a:lnTo>
                  <a:lnTo>
                    <a:pt x="1821" y="667"/>
                  </a:lnTo>
                  <a:lnTo>
                    <a:pt x="1823" y="679"/>
                  </a:lnTo>
                  <a:lnTo>
                    <a:pt x="1823" y="688"/>
                  </a:lnTo>
                  <a:lnTo>
                    <a:pt x="1825" y="698"/>
                  </a:lnTo>
                  <a:lnTo>
                    <a:pt x="1825" y="707"/>
                  </a:lnTo>
                  <a:lnTo>
                    <a:pt x="1827" y="717"/>
                  </a:lnTo>
                  <a:lnTo>
                    <a:pt x="1827" y="726"/>
                  </a:lnTo>
                  <a:lnTo>
                    <a:pt x="1829" y="738"/>
                  </a:lnTo>
                  <a:lnTo>
                    <a:pt x="1827" y="745"/>
                  </a:lnTo>
                  <a:lnTo>
                    <a:pt x="1827" y="755"/>
                  </a:lnTo>
                  <a:lnTo>
                    <a:pt x="1827" y="764"/>
                  </a:lnTo>
                  <a:lnTo>
                    <a:pt x="1827" y="774"/>
                  </a:lnTo>
                  <a:lnTo>
                    <a:pt x="1827" y="783"/>
                  </a:lnTo>
                  <a:lnTo>
                    <a:pt x="1827" y="793"/>
                  </a:lnTo>
                  <a:lnTo>
                    <a:pt x="1825" y="800"/>
                  </a:lnTo>
                  <a:lnTo>
                    <a:pt x="1825" y="812"/>
                  </a:lnTo>
                  <a:lnTo>
                    <a:pt x="1823" y="819"/>
                  </a:lnTo>
                  <a:lnTo>
                    <a:pt x="1823" y="829"/>
                  </a:lnTo>
                  <a:lnTo>
                    <a:pt x="1821" y="836"/>
                  </a:lnTo>
                  <a:lnTo>
                    <a:pt x="1821" y="848"/>
                  </a:lnTo>
                  <a:lnTo>
                    <a:pt x="1819" y="855"/>
                  </a:lnTo>
                  <a:lnTo>
                    <a:pt x="1817" y="865"/>
                  </a:lnTo>
                  <a:lnTo>
                    <a:pt x="1816" y="874"/>
                  </a:lnTo>
                  <a:lnTo>
                    <a:pt x="1816" y="884"/>
                  </a:lnTo>
                  <a:lnTo>
                    <a:pt x="1812" y="892"/>
                  </a:lnTo>
                  <a:lnTo>
                    <a:pt x="1810" y="901"/>
                  </a:lnTo>
                  <a:lnTo>
                    <a:pt x="1808" y="911"/>
                  </a:lnTo>
                  <a:lnTo>
                    <a:pt x="1804" y="920"/>
                  </a:lnTo>
                  <a:lnTo>
                    <a:pt x="1800" y="928"/>
                  </a:lnTo>
                  <a:lnTo>
                    <a:pt x="1798" y="937"/>
                  </a:lnTo>
                  <a:lnTo>
                    <a:pt x="1797" y="947"/>
                  </a:lnTo>
                  <a:lnTo>
                    <a:pt x="1793" y="956"/>
                  </a:lnTo>
                  <a:lnTo>
                    <a:pt x="1789" y="964"/>
                  </a:lnTo>
                  <a:lnTo>
                    <a:pt x="1785" y="973"/>
                  </a:lnTo>
                  <a:lnTo>
                    <a:pt x="1781" y="983"/>
                  </a:lnTo>
                  <a:lnTo>
                    <a:pt x="1779" y="992"/>
                  </a:lnTo>
                  <a:lnTo>
                    <a:pt x="1774" y="1002"/>
                  </a:lnTo>
                  <a:lnTo>
                    <a:pt x="1770" y="1011"/>
                  </a:lnTo>
                  <a:lnTo>
                    <a:pt x="1766" y="1021"/>
                  </a:lnTo>
                  <a:lnTo>
                    <a:pt x="1762" y="1030"/>
                  </a:lnTo>
                  <a:lnTo>
                    <a:pt x="1757" y="1038"/>
                  </a:lnTo>
                  <a:lnTo>
                    <a:pt x="1751" y="1047"/>
                  </a:lnTo>
                  <a:lnTo>
                    <a:pt x="1747" y="1057"/>
                  </a:lnTo>
                  <a:lnTo>
                    <a:pt x="1741" y="1066"/>
                  </a:lnTo>
                  <a:lnTo>
                    <a:pt x="1736" y="1076"/>
                  </a:lnTo>
                  <a:lnTo>
                    <a:pt x="1730" y="1085"/>
                  </a:lnTo>
                  <a:lnTo>
                    <a:pt x="1724" y="1093"/>
                  </a:lnTo>
                  <a:lnTo>
                    <a:pt x="1721" y="1104"/>
                  </a:lnTo>
                  <a:lnTo>
                    <a:pt x="1713" y="1114"/>
                  </a:lnTo>
                  <a:lnTo>
                    <a:pt x="1707" y="1123"/>
                  </a:lnTo>
                  <a:lnTo>
                    <a:pt x="1701" y="1133"/>
                  </a:lnTo>
                  <a:lnTo>
                    <a:pt x="1696" y="1142"/>
                  </a:lnTo>
                  <a:lnTo>
                    <a:pt x="1688" y="1152"/>
                  </a:lnTo>
                  <a:lnTo>
                    <a:pt x="1681" y="1161"/>
                  </a:lnTo>
                  <a:lnTo>
                    <a:pt x="1675" y="1173"/>
                  </a:lnTo>
                  <a:lnTo>
                    <a:pt x="1667" y="1182"/>
                  </a:lnTo>
                  <a:lnTo>
                    <a:pt x="1660" y="1192"/>
                  </a:lnTo>
                  <a:lnTo>
                    <a:pt x="1652" y="1201"/>
                  </a:lnTo>
                  <a:lnTo>
                    <a:pt x="1644" y="1211"/>
                  </a:lnTo>
                  <a:lnTo>
                    <a:pt x="1637" y="1220"/>
                  </a:lnTo>
                  <a:lnTo>
                    <a:pt x="1629" y="1230"/>
                  </a:lnTo>
                  <a:lnTo>
                    <a:pt x="1622" y="1239"/>
                  </a:lnTo>
                  <a:lnTo>
                    <a:pt x="1614" y="1249"/>
                  </a:lnTo>
                  <a:lnTo>
                    <a:pt x="1606" y="1258"/>
                  </a:lnTo>
                  <a:lnTo>
                    <a:pt x="1599" y="1266"/>
                  </a:lnTo>
                  <a:lnTo>
                    <a:pt x="1591" y="1275"/>
                  </a:lnTo>
                  <a:lnTo>
                    <a:pt x="1582" y="1283"/>
                  </a:lnTo>
                  <a:lnTo>
                    <a:pt x="1574" y="1293"/>
                  </a:lnTo>
                  <a:lnTo>
                    <a:pt x="1566" y="1302"/>
                  </a:lnTo>
                  <a:lnTo>
                    <a:pt x="1557" y="1310"/>
                  </a:lnTo>
                  <a:lnTo>
                    <a:pt x="1549" y="1319"/>
                  </a:lnTo>
                  <a:lnTo>
                    <a:pt x="1542" y="1327"/>
                  </a:lnTo>
                  <a:lnTo>
                    <a:pt x="1532" y="1336"/>
                  </a:lnTo>
                  <a:lnTo>
                    <a:pt x="1525" y="1344"/>
                  </a:lnTo>
                  <a:lnTo>
                    <a:pt x="1515" y="1351"/>
                  </a:lnTo>
                  <a:lnTo>
                    <a:pt x="1508" y="1359"/>
                  </a:lnTo>
                  <a:lnTo>
                    <a:pt x="1498" y="1367"/>
                  </a:lnTo>
                  <a:lnTo>
                    <a:pt x="1489" y="1374"/>
                  </a:lnTo>
                  <a:lnTo>
                    <a:pt x="1481" y="1382"/>
                  </a:lnTo>
                  <a:lnTo>
                    <a:pt x="1471" y="1389"/>
                  </a:lnTo>
                  <a:lnTo>
                    <a:pt x="1462" y="1397"/>
                  </a:lnTo>
                  <a:lnTo>
                    <a:pt x="1454" y="1405"/>
                  </a:lnTo>
                  <a:lnTo>
                    <a:pt x="1445" y="1412"/>
                  </a:lnTo>
                  <a:lnTo>
                    <a:pt x="1435" y="1420"/>
                  </a:lnTo>
                  <a:lnTo>
                    <a:pt x="1426" y="1426"/>
                  </a:lnTo>
                  <a:lnTo>
                    <a:pt x="1416" y="1433"/>
                  </a:lnTo>
                  <a:lnTo>
                    <a:pt x="1407" y="1441"/>
                  </a:lnTo>
                  <a:lnTo>
                    <a:pt x="1397" y="1448"/>
                  </a:lnTo>
                  <a:lnTo>
                    <a:pt x="1388" y="1452"/>
                  </a:lnTo>
                  <a:lnTo>
                    <a:pt x="1378" y="1460"/>
                  </a:lnTo>
                  <a:lnTo>
                    <a:pt x="1369" y="1466"/>
                  </a:lnTo>
                  <a:lnTo>
                    <a:pt x="1359" y="1471"/>
                  </a:lnTo>
                  <a:lnTo>
                    <a:pt x="1348" y="1477"/>
                  </a:lnTo>
                  <a:lnTo>
                    <a:pt x="1338" y="1483"/>
                  </a:lnTo>
                  <a:lnTo>
                    <a:pt x="1327" y="1488"/>
                  </a:lnTo>
                  <a:lnTo>
                    <a:pt x="1317" y="1496"/>
                  </a:lnTo>
                  <a:lnTo>
                    <a:pt x="1308" y="1500"/>
                  </a:lnTo>
                  <a:lnTo>
                    <a:pt x="1296" y="1505"/>
                  </a:lnTo>
                  <a:lnTo>
                    <a:pt x="1287" y="1511"/>
                  </a:lnTo>
                  <a:lnTo>
                    <a:pt x="1276" y="1517"/>
                  </a:lnTo>
                  <a:lnTo>
                    <a:pt x="1264" y="1523"/>
                  </a:lnTo>
                  <a:lnTo>
                    <a:pt x="1255" y="1526"/>
                  </a:lnTo>
                  <a:lnTo>
                    <a:pt x="1243" y="1532"/>
                  </a:lnTo>
                  <a:lnTo>
                    <a:pt x="1232" y="1538"/>
                  </a:lnTo>
                  <a:lnTo>
                    <a:pt x="1220" y="1542"/>
                  </a:lnTo>
                  <a:lnTo>
                    <a:pt x="1209" y="1545"/>
                  </a:lnTo>
                  <a:lnTo>
                    <a:pt x="1198" y="1549"/>
                  </a:lnTo>
                  <a:lnTo>
                    <a:pt x="1186" y="1555"/>
                  </a:lnTo>
                  <a:lnTo>
                    <a:pt x="1175" y="1559"/>
                  </a:lnTo>
                  <a:lnTo>
                    <a:pt x="1163" y="1562"/>
                  </a:lnTo>
                  <a:lnTo>
                    <a:pt x="1152" y="1566"/>
                  </a:lnTo>
                  <a:lnTo>
                    <a:pt x="1141" y="1572"/>
                  </a:lnTo>
                  <a:lnTo>
                    <a:pt x="1127" y="1574"/>
                  </a:lnTo>
                  <a:lnTo>
                    <a:pt x="1116" y="1578"/>
                  </a:lnTo>
                  <a:lnTo>
                    <a:pt x="1102" y="1581"/>
                  </a:lnTo>
                  <a:lnTo>
                    <a:pt x="1091" y="1585"/>
                  </a:lnTo>
                  <a:lnTo>
                    <a:pt x="1078" y="1587"/>
                  </a:lnTo>
                  <a:lnTo>
                    <a:pt x="1066" y="1591"/>
                  </a:lnTo>
                  <a:lnTo>
                    <a:pt x="1053" y="1595"/>
                  </a:lnTo>
                  <a:lnTo>
                    <a:pt x="1042" y="1599"/>
                  </a:lnTo>
                  <a:lnTo>
                    <a:pt x="1028" y="1599"/>
                  </a:lnTo>
                  <a:lnTo>
                    <a:pt x="1015" y="1602"/>
                  </a:lnTo>
                  <a:lnTo>
                    <a:pt x="1002" y="1604"/>
                  </a:lnTo>
                  <a:lnTo>
                    <a:pt x="988" y="1606"/>
                  </a:lnTo>
                  <a:lnTo>
                    <a:pt x="975" y="1608"/>
                  </a:lnTo>
                  <a:lnTo>
                    <a:pt x="962" y="1610"/>
                  </a:lnTo>
                  <a:lnTo>
                    <a:pt x="948" y="1612"/>
                  </a:lnTo>
                  <a:lnTo>
                    <a:pt x="935" y="1614"/>
                  </a:lnTo>
                  <a:lnTo>
                    <a:pt x="920" y="1616"/>
                  </a:lnTo>
                  <a:lnTo>
                    <a:pt x="907" y="1618"/>
                  </a:lnTo>
                  <a:lnTo>
                    <a:pt x="891" y="1619"/>
                  </a:lnTo>
                  <a:lnTo>
                    <a:pt x="880" y="1621"/>
                  </a:lnTo>
                  <a:lnTo>
                    <a:pt x="865" y="1621"/>
                  </a:lnTo>
                  <a:lnTo>
                    <a:pt x="851" y="1623"/>
                  </a:lnTo>
                  <a:lnTo>
                    <a:pt x="838" y="1623"/>
                  </a:lnTo>
                  <a:lnTo>
                    <a:pt x="825" y="1623"/>
                  </a:lnTo>
                  <a:lnTo>
                    <a:pt x="810" y="1623"/>
                  </a:lnTo>
                  <a:lnTo>
                    <a:pt x="796" y="1623"/>
                  </a:lnTo>
                  <a:lnTo>
                    <a:pt x="781" y="1623"/>
                  </a:lnTo>
                  <a:lnTo>
                    <a:pt x="768" y="1623"/>
                  </a:lnTo>
                  <a:lnTo>
                    <a:pt x="754" y="1623"/>
                  </a:lnTo>
                  <a:lnTo>
                    <a:pt x="739" y="1623"/>
                  </a:lnTo>
                  <a:lnTo>
                    <a:pt x="726" y="1623"/>
                  </a:lnTo>
                  <a:lnTo>
                    <a:pt x="713" y="1623"/>
                  </a:lnTo>
                  <a:lnTo>
                    <a:pt x="697" y="1621"/>
                  </a:lnTo>
                  <a:lnTo>
                    <a:pt x="684" y="1619"/>
                  </a:lnTo>
                  <a:lnTo>
                    <a:pt x="669" y="1619"/>
                  </a:lnTo>
                  <a:lnTo>
                    <a:pt x="656" y="1618"/>
                  </a:lnTo>
                  <a:lnTo>
                    <a:pt x="642" y="1616"/>
                  </a:lnTo>
                  <a:lnTo>
                    <a:pt x="627" y="1614"/>
                  </a:lnTo>
                  <a:lnTo>
                    <a:pt x="614" y="1612"/>
                  </a:lnTo>
                  <a:lnTo>
                    <a:pt x="602" y="1610"/>
                  </a:lnTo>
                  <a:lnTo>
                    <a:pt x="587" y="1608"/>
                  </a:lnTo>
                  <a:lnTo>
                    <a:pt x="574" y="1606"/>
                  </a:lnTo>
                  <a:lnTo>
                    <a:pt x="559" y="1602"/>
                  </a:lnTo>
                  <a:lnTo>
                    <a:pt x="545" y="1600"/>
                  </a:lnTo>
                  <a:lnTo>
                    <a:pt x="532" y="1597"/>
                  </a:lnTo>
                  <a:lnTo>
                    <a:pt x="519" y="1593"/>
                  </a:lnTo>
                  <a:lnTo>
                    <a:pt x="505" y="1589"/>
                  </a:lnTo>
                  <a:lnTo>
                    <a:pt x="494" y="1587"/>
                  </a:lnTo>
                  <a:lnTo>
                    <a:pt x="481" y="1583"/>
                  </a:lnTo>
                  <a:lnTo>
                    <a:pt x="467" y="1578"/>
                  </a:lnTo>
                  <a:lnTo>
                    <a:pt x="454" y="1574"/>
                  </a:lnTo>
                  <a:lnTo>
                    <a:pt x="443" y="1570"/>
                  </a:lnTo>
                  <a:lnTo>
                    <a:pt x="429" y="1564"/>
                  </a:lnTo>
                  <a:lnTo>
                    <a:pt x="418" y="1561"/>
                  </a:lnTo>
                  <a:lnTo>
                    <a:pt x="405" y="1555"/>
                  </a:lnTo>
                  <a:lnTo>
                    <a:pt x="393" y="1551"/>
                  </a:lnTo>
                  <a:lnTo>
                    <a:pt x="380" y="1545"/>
                  </a:lnTo>
                  <a:lnTo>
                    <a:pt x="368" y="1538"/>
                  </a:lnTo>
                  <a:lnTo>
                    <a:pt x="357" y="1532"/>
                  </a:lnTo>
                  <a:lnTo>
                    <a:pt x="346" y="1526"/>
                  </a:lnTo>
                  <a:lnTo>
                    <a:pt x="334" y="1519"/>
                  </a:lnTo>
                  <a:lnTo>
                    <a:pt x="323" y="1513"/>
                  </a:lnTo>
                  <a:lnTo>
                    <a:pt x="313" y="1505"/>
                  </a:lnTo>
                  <a:lnTo>
                    <a:pt x="302" y="1500"/>
                  </a:lnTo>
                  <a:lnTo>
                    <a:pt x="290" y="1492"/>
                  </a:lnTo>
                  <a:lnTo>
                    <a:pt x="281" y="1485"/>
                  </a:lnTo>
                  <a:lnTo>
                    <a:pt x="270" y="1477"/>
                  </a:lnTo>
                  <a:lnTo>
                    <a:pt x="262" y="1469"/>
                  </a:lnTo>
                  <a:lnTo>
                    <a:pt x="251" y="1460"/>
                  </a:lnTo>
                  <a:lnTo>
                    <a:pt x="241" y="1452"/>
                  </a:lnTo>
                  <a:lnTo>
                    <a:pt x="232" y="1443"/>
                  </a:lnTo>
                  <a:lnTo>
                    <a:pt x="224" y="1435"/>
                  </a:lnTo>
                  <a:lnTo>
                    <a:pt x="214" y="1426"/>
                  </a:lnTo>
                  <a:lnTo>
                    <a:pt x="205" y="1416"/>
                  </a:lnTo>
                  <a:lnTo>
                    <a:pt x="197" y="1407"/>
                  </a:lnTo>
                  <a:lnTo>
                    <a:pt x="190" y="1397"/>
                  </a:lnTo>
                  <a:lnTo>
                    <a:pt x="180" y="1386"/>
                  </a:lnTo>
                  <a:lnTo>
                    <a:pt x="173" y="1376"/>
                  </a:lnTo>
                  <a:lnTo>
                    <a:pt x="167" y="1365"/>
                  </a:lnTo>
                  <a:lnTo>
                    <a:pt x="159" y="1355"/>
                  </a:lnTo>
                  <a:lnTo>
                    <a:pt x="152" y="1344"/>
                  </a:lnTo>
                  <a:lnTo>
                    <a:pt x="144" y="1332"/>
                  </a:lnTo>
                  <a:lnTo>
                    <a:pt x="138" y="1321"/>
                  </a:lnTo>
                  <a:lnTo>
                    <a:pt x="133" y="1312"/>
                  </a:lnTo>
                  <a:lnTo>
                    <a:pt x="127" y="1298"/>
                  </a:lnTo>
                  <a:lnTo>
                    <a:pt x="119" y="1287"/>
                  </a:lnTo>
                  <a:lnTo>
                    <a:pt x="116" y="1275"/>
                  </a:lnTo>
                  <a:lnTo>
                    <a:pt x="110" y="1264"/>
                  </a:lnTo>
                  <a:lnTo>
                    <a:pt x="106" y="1251"/>
                  </a:lnTo>
                  <a:lnTo>
                    <a:pt x="100" y="1239"/>
                  </a:lnTo>
                  <a:lnTo>
                    <a:pt x="95" y="1226"/>
                  </a:lnTo>
                  <a:lnTo>
                    <a:pt x="91" y="1215"/>
                  </a:lnTo>
                  <a:lnTo>
                    <a:pt x="85" y="1201"/>
                  </a:lnTo>
                  <a:lnTo>
                    <a:pt x="83" y="1188"/>
                  </a:lnTo>
                  <a:lnTo>
                    <a:pt x="79" y="1177"/>
                  </a:lnTo>
                  <a:lnTo>
                    <a:pt x="76" y="1163"/>
                  </a:lnTo>
                  <a:lnTo>
                    <a:pt x="72" y="1150"/>
                  </a:lnTo>
                  <a:lnTo>
                    <a:pt x="70" y="1137"/>
                  </a:lnTo>
                  <a:lnTo>
                    <a:pt x="66" y="1123"/>
                  </a:lnTo>
                  <a:lnTo>
                    <a:pt x="64" y="1110"/>
                  </a:lnTo>
                  <a:lnTo>
                    <a:pt x="62" y="1097"/>
                  </a:lnTo>
                  <a:lnTo>
                    <a:pt x="60" y="1084"/>
                  </a:lnTo>
                  <a:lnTo>
                    <a:pt x="58" y="1070"/>
                  </a:lnTo>
                  <a:lnTo>
                    <a:pt x="58" y="1059"/>
                  </a:lnTo>
                  <a:lnTo>
                    <a:pt x="55" y="1046"/>
                  </a:lnTo>
                  <a:lnTo>
                    <a:pt x="55" y="1032"/>
                  </a:lnTo>
                  <a:lnTo>
                    <a:pt x="53" y="1017"/>
                  </a:lnTo>
                  <a:lnTo>
                    <a:pt x="53" y="1004"/>
                  </a:lnTo>
                  <a:lnTo>
                    <a:pt x="51" y="990"/>
                  </a:lnTo>
                  <a:lnTo>
                    <a:pt x="51" y="977"/>
                  </a:lnTo>
                  <a:lnTo>
                    <a:pt x="51" y="962"/>
                  </a:lnTo>
                  <a:lnTo>
                    <a:pt x="53" y="949"/>
                  </a:lnTo>
                  <a:lnTo>
                    <a:pt x="53" y="935"/>
                  </a:lnTo>
                  <a:lnTo>
                    <a:pt x="53" y="922"/>
                  </a:lnTo>
                  <a:lnTo>
                    <a:pt x="53" y="909"/>
                  </a:lnTo>
                  <a:lnTo>
                    <a:pt x="55" y="895"/>
                  </a:lnTo>
                  <a:lnTo>
                    <a:pt x="57" y="880"/>
                  </a:lnTo>
                  <a:lnTo>
                    <a:pt x="58" y="867"/>
                  </a:lnTo>
                  <a:lnTo>
                    <a:pt x="60" y="854"/>
                  </a:lnTo>
                  <a:lnTo>
                    <a:pt x="62" y="840"/>
                  </a:lnTo>
                  <a:lnTo>
                    <a:pt x="64" y="827"/>
                  </a:lnTo>
                  <a:lnTo>
                    <a:pt x="68" y="814"/>
                  </a:lnTo>
                  <a:lnTo>
                    <a:pt x="70" y="800"/>
                  </a:lnTo>
                  <a:lnTo>
                    <a:pt x="72" y="787"/>
                  </a:lnTo>
                  <a:lnTo>
                    <a:pt x="76" y="774"/>
                  </a:lnTo>
                  <a:lnTo>
                    <a:pt x="79" y="760"/>
                  </a:lnTo>
                  <a:lnTo>
                    <a:pt x="83" y="747"/>
                  </a:lnTo>
                  <a:lnTo>
                    <a:pt x="87" y="736"/>
                  </a:lnTo>
                  <a:lnTo>
                    <a:pt x="91" y="722"/>
                  </a:lnTo>
                  <a:lnTo>
                    <a:pt x="97" y="709"/>
                  </a:lnTo>
                  <a:lnTo>
                    <a:pt x="100" y="696"/>
                  </a:lnTo>
                  <a:lnTo>
                    <a:pt x="106" y="683"/>
                  </a:lnTo>
                  <a:lnTo>
                    <a:pt x="110" y="669"/>
                  </a:lnTo>
                  <a:lnTo>
                    <a:pt x="116" y="658"/>
                  </a:lnTo>
                  <a:lnTo>
                    <a:pt x="121" y="646"/>
                  </a:lnTo>
                  <a:lnTo>
                    <a:pt x="127" y="635"/>
                  </a:lnTo>
                  <a:lnTo>
                    <a:pt x="133" y="622"/>
                  </a:lnTo>
                  <a:lnTo>
                    <a:pt x="138" y="610"/>
                  </a:lnTo>
                  <a:lnTo>
                    <a:pt x="144" y="597"/>
                  </a:lnTo>
                  <a:lnTo>
                    <a:pt x="152" y="588"/>
                  </a:lnTo>
                  <a:lnTo>
                    <a:pt x="157" y="574"/>
                  </a:lnTo>
                  <a:lnTo>
                    <a:pt x="165" y="565"/>
                  </a:lnTo>
                  <a:lnTo>
                    <a:pt x="171" y="553"/>
                  </a:lnTo>
                  <a:lnTo>
                    <a:pt x="180" y="542"/>
                  </a:lnTo>
                  <a:lnTo>
                    <a:pt x="186" y="532"/>
                  </a:lnTo>
                  <a:lnTo>
                    <a:pt x="194" y="521"/>
                  </a:lnTo>
                  <a:lnTo>
                    <a:pt x="201" y="512"/>
                  </a:lnTo>
                  <a:lnTo>
                    <a:pt x="209" y="502"/>
                  </a:lnTo>
                  <a:lnTo>
                    <a:pt x="216" y="493"/>
                  </a:lnTo>
                  <a:lnTo>
                    <a:pt x="226" y="483"/>
                  </a:lnTo>
                  <a:lnTo>
                    <a:pt x="233" y="474"/>
                  </a:lnTo>
                  <a:lnTo>
                    <a:pt x="241" y="466"/>
                  </a:lnTo>
                  <a:lnTo>
                    <a:pt x="251" y="456"/>
                  </a:lnTo>
                  <a:lnTo>
                    <a:pt x="258" y="447"/>
                  </a:lnTo>
                  <a:lnTo>
                    <a:pt x="266" y="439"/>
                  </a:lnTo>
                  <a:lnTo>
                    <a:pt x="275" y="432"/>
                  </a:lnTo>
                  <a:lnTo>
                    <a:pt x="283" y="422"/>
                  </a:lnTo>
                  <a:lnTo>
                    <a:pt x="290" y="415"/>
                  </a:lnTo>
                  <a:lnTo>
                    <a:pt x="300" y="407"/>
                  </a:lnTo>
                  <a:lnTo>
                    <a:pt x="310" y="399"/>
                  </a:lnTo>
                  <a:lnTo>
                    <a:pt x="317" y="392"/>
                  </a:lnTo>
                  <a:lnTo>
                    <a:pt x="325" y="384"/>
                  </a:lnTo>
                  <a:lnTo>
                    <a:pt x="334" y="377"/>
                  </a:lnTo>
                  <a:lnTo>
                    <a:pt x="342" y="371"/>
                  </a:lnTo>
                  <a:lnTo>
                    <a:pt x="349" y="363"/>
                  </a:lnTo>
                  <a:lnTo>
                    <a:pt x="359" y="358"/>
                  </a:lnTo>
                  <a:lnTo>
                    <a:pt x="368" y="352"/>
                  </a:lnTo>
                  <a:lnTo>
                    <a:pt x="376" y="346"/>
                  </a:lnTo>
                  <a:lnTo>
                    <a:pt x="384" y="340"/>
                  </a:lnTo>
                  <a:lnTo>
                    <a:pt x="391" y="335"/>
                  </a:lnTo>
                  <a:lnTo>
                    <a:pt x="399" y="329"/>
                  </a:lnTo>
                  <a:lnTo>
                    <a:pt x="408" y="325"/>
                  </a:lnTo>
                  <a:lnTo>
                    <a:pt x="414" y="320"/>
                  </a:lnTo>
                  <a:lnTo>
                    <a:pt x="422" y="314"/>
                  </a:lnTo>
                  <a:lnTo>
                    <a:pt x="429" y="310"/>
                  </a:lnTo>
                  <a:lnTo>
                    <a:pt x="437" y="306"/>
                  </a:lnTo>
                  <a:lnTo>
                    <a:pt x="445" y="301"/>
                  </a:lnTo>
                  <a:lnTo>
                    <a:pt x="450" y="299"/>
                  </a:lnTo>
                  <a:lnTo>
                    <a:pt x="456" y="293"/>
                  </a:lnTo>
                  <a:lnTo>
                    <a:pt x="464" y="291"/>
                  </a:lnTo>
                  <a:lnTo>
                    <a:pt x="469" y="285"/>
                  </a:lnTo>
                  <a:lnTo>
                    <a:pt x="475" y="283"/>
                  </a:lnTo>
                  <a:lnTo>
                    <a:pt x="481" y="280"/>
                  </a:lnTo>
                  <a:lnTo>
                    <a:pt x="488" y="278"/>
                  </a:lnTo>
                  <a:lnTo>
                    <a:pt x="492" y="274"/>
                  </a:lnTo>
                  <a:lnTo>
                    <a:pt x="498" y="272"/>
                  </a:lnTo>
                  <a:lnTo>
                    <a:pt x="502" y="268"/>
                  </a:lnTo>
                  <a:lnTo>
                    <a:pt x="505" y="266"/>
                  </a:lnTo>
                  <a:lnTo>
                    <a:pt x="515" y="263"/>
                  </a:lnTo>
                  <a:lnTo>
                    <a:pt x="521" y="261"/>
                  </a:lnTo>
                  <a:lnTo>
                    <a:pt x="526" y="259"/>
                  </a:lnTo>
                  <a:lnTo>
                    <a:pt x="530" y="257"/>
                  </a:lnTo>
                  <a:lnTo>
                    <a:pt x="532" y="255"/>
                  </a:lnTo>
                  <a:lnTo>
                    <a:pt x="534" y="255"/>
                  </a:lnTo>
                  <a:lnTo>
                    <a:pt x="521" y="2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6" name="Freeform 61"/>
            <p:cNvSpPr>
              <a:spLocks/>
            </p:cNvSpPr>
            <p:nvPr/>
          </p:nvSpPr>
          <p:spPr bwMode="auto">
            <a:xfrm>
              <a:off x="3185" y="825"/>
              <a:ext cx="59" cy="161"/>
            </a:xfrm>
            <a:custGeom>
              <a:avLst/>
              <a:gdLst>
                <a:gd name="T0" fmla="*/ 14 w 59"/>
                <a:gd name="T1" fmla="*/ 7 h 129"/>
                <a:gd name="T2" fmla="*/ 0 w 59"/>
                <a:gd name="T3" fmla="*/ 121 h 129"/>
                <a:gd name="T4" fmla="*/ 33 w 59"/>
                <a:gd name="T5" fmla="*/ 129 h 129"/>
                <a:gd name="T6" fmla="*/ 59 w 59"/>
                <a:gd name="T7" fmla="*/ 0 h 129"/>
                <a:gd name="T8" fmla="*/ 14 w 59"/>
                <a:gd name="T9" fmla="*/ 7 h 129"/>
                <a:gd name="T10" fmla="*/ 14 w 59"/>
                <a:gd name="T11" fmla="*/ 7 h 129"/>
                <a:gd name="T12" fmla="*/ 0 60000 65536"/>
                <a:gd name="T13" fmla="*/ 0 60000 65536"/>
                <a:gd name="T14" fmla="*/ 0 60000 65536"/>
                <a:gd name="T15" fmla="*/ 0 60000 65536"/>
                <a:gd name="T16" fmla="*/ 0 60000 65536"/>
                <a:gd name="T17" fmla="*/ 0 60000 65536"/>
                <a:gd name="T18" fmla="*/ 0 w 59"/>
                <a:gd name="T19" fmla="*/ 0 h 129"/>
                <a:gd name="T20" fmla="*/ 59 w 59"/>
                <a:gd name="T21" fmla="*/ 129 h 129"/>
              </a:gdLst>
              <a:ahLst/>
              <a:cxnLst>
                <a:cxn ang="T12">
                  <a:pos x="T0" y="T1"/>
                </a:cxn>
                <a:cxn ang="T13">
                  <a:pos x="T2" y="T3"/>
                </a:cxn>
                <a:cxn ang="T14">
                  <a:pos x="T4" y="T5"/>
                </a:cxn>
                <a:cxn ang="T15">
                  <a:pos x="T6" y="T7"/>
                </a:cxn>
                <a:cxn ang="T16">
                  <a:pos x="T8" y="T9"/>
                </a:cxn>
                <a:cxn ang="T17">
                  <a:pos x="T10" y="T11"/>
                </a:cxn>
              </a:cxnLst>
              <a:rect l="T18" t="T19" r="T20" b="T21"/>
              <a:pathLst>
                <a:path w="59" h="129">
                  <a:moveTo>
                    <a:pt x="14" y="7"/>
                  </a:moveTo>
                  <a:lnTo>
                    <a:pt x="0" y="121"/>
                  </a:lnTo>
                  <a:lnTo>
                    <a:pt x="33" y="129"/>
                  </a:lnTo>
                  <a:lnTo>
                    <a:pt x="59" y="0"/>
                  </a:lnTo>
                  <a:lnTo>
                    <a:pt x="14"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7" name="Freeform 62"/>
            <p:cNvSpPr>
              <a:spLocks/>
            </p:cNvSpPr>
            <p:nvPr/>
          </p:nvSpPr>
          <p:spPr bwMode="auto">
            <a:xfrm>
              <a:off x="3512" y="981"/>
              <a:ext cx="143" cy="182"/>
            </a:xfrm>
            <a:custGeom>
              <a:avLst/>
              <a:gdLst>
                <a:gd name="T0" fmla="*/ 84 w 137"/>
                <a:gd name="T1" fmla="*/ 0 h 148"/>
                <a:gd name="T2" fmla="*/ 0 w 137"/>
                <a:gd name="T3" fmla="*/ 106 h 148"/>
                <a:gd name="T4" fmla="*/ 48 w 137"/>
                <a:gd name="T5" fmla="*/ 148 h 148"/>
                <a:gd name="T6" fmla="*/ 137 w 137"/>
                <a:gd name="T7" fmla="*/ 27 h 148"/>
                <a:gd name="T8" fmla="*/ 84 w 137"/>
                <a:gd name="T9" fmla="*/ 0 h 148"/>
                <a:gd name="T10" fmla="*/ 84 w 137"/>
                <a:gd name="T11" fmla="*/ 0 h 148"/>
                <a:gd name="T12" fmla="*/ 0 60000 65536"/>
                <a:gd name="T13" fmla="*/ 0 60000 65536"/>
                <a:gd name="T14" fmla="*/ 0 60000 65536"/>
                <a:gd name="T15" fmla="*/ 0 60000 65536"/>
                <a:gd name="T16" fmla="*/ 0 60000 65536"/>
                <a:gd name="T17" fmla="*/ 0 60000 65536"/>
                <a:gd name="T18" fmla="*/ 0 w 137"/>
                <a:gd name="T19" fmla="*/ 0 h 148"/>
                <a:gd name="T20" fmla="*/ 137 w 137"/>
                <a:gd name="T21" fmla="*/ 148 h 148"/>
              </a:gdLst>
              <a:ahLst/>
              <a:cxnLst>
                <a:cxn ang="T12">
                  <a:pos x="T0" y="T1"/>
                </a:cxn>
                <a:cxn ang="T13">
                  <a:pos x="T2" y="T3"/>
                </a:cxn>
                <a:cxn ang="T14">
                  <a:pos x="T4" y="T5"/>
                </a:cxn>
                <a:cxn ang="T15">
                  <a:pos x="T6" y="T7"/>
                </a:cxn>
                <a:cxn ang="T16">
                  <a:pos x="T8" y="T9"/>
                </a:cxn>
                <a:cxn ang="T17">
                  <a:pos x="T10" y="T11"/>
                </a:cxn>
              </a:cxnLst>
              <a:rect l="T18" t="T19" r="T20" b="T21"/>
              <a:pathLst>
                <a:path w="137" h="148">
                  <a:moveTo>
                    <a:pt x="84" y="0"/>
                  </a:moveTo>
                  <a:lnTo>
                    <a:pt x="0" y="106"/>
                  </a:lnTo>
                  <a:lnTo>
                    <a:pt x="48" y="148"/>
                  </a:lnTo>
                  <a:lnTo>
                    <a:pt x="137" y="27"/>
                  </a:lnTo>
                  <a:lnTo>
                    <a:pt x="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8" name="Freeform 63"/>
            <p:cNvSpPr>
              <a:spLocks/>
            </p:cNvSpPr>
            <p:nvPr/>
          </p:nvSpPr>
          <p:spPr bwMode="auto">
            <a:xfrm>
              <a:off x="2394" y="1241"/>
              <a:ext cx="131" cy="171"/>
            </a:xfrm>
            <a:custGeom>
              <a:avLst/>
              <a:gdLst>
                <a:gd name="T0" fmla="*/ 33 w 126"/>
                <a:gd name="T1" fmla="*/ 0 h 137"/>
                <a:gd name="T2" fmla="*/ 126 w 126"/>
                <a:gd name="T3" fmla="*/ 97 h 137"/>
                <a:gd name="T4" fmla="*/ 94 w 126"/>
                <a:gd name="T5" fmla="*/ 137 h 137"/>
                <a:gd name="T6" fmla="*/ 0 w 126"/>
                <a:gd name="T7" fmla="*/ 34 h 137"/>
                <a:gd name="T8" fmla="*/ 33 w 126"/>
                <a:gd name="T9" fmla="*/ 0 h 137"/>
                <a:gd name="T10" fmla="*/ 33 w 126"/>
                <a:gd name="T11" fmla="*/ 0 h 137"/>
                <a:gd name="T12" fmla="*/ 0 60000 65536"/>
                <a:gd name="T13" fmla="*/ 0 60000 65536"/>
                <a:gd name="T14" fmla="*/ 0 60000 65536"/>
                <a:gd name="T15" fmla="*/ 0 60000 65536"/>
                <a:gd name="T16" fmla="*/ 0 60000 65536"/>
                <a:gd name="T17" fmla="*/ 0 60000 65536"/>
                <a:gd name="T18" fmla="*/ 0 w 126"/>
                <a:gd name="T19" fmla="*/ 0 h 137"/>
                <a:gd name="T20" fmla="*/ 126 w 126"/>
                <a:gd name="T21" fmla="*/ 137 h 137"/>
              </a:gdLst>
              <a:ahLst/>
              <a:cxnLst>
                <a:cxn ang="T12">
                  <a:pos x="T0" y="T1"/>
                </a:cxn>
                <a:cxn ang="T13">
                  <a:pos x="T2" y="T3"/>
                </a:cxn>
                <a:cxn ang="T14">
                  <a:pos x="T4" y="T5"/>
                </a:cxn>
                <a:cxn ang="T15">
                  <a:pos x="T6" y="T7"/>
                </a:cxn>
                <a:cxn ang="T16">
                  <a:pos x="T8" y="T9"/>
                </a:cxn>
                <a:cxn ang="T17">
                  <a:pos x="T10" y="T11"/>
                </a:cxn>
              </a:cxnLst>
              <a:rect l="T18" t="T19" r="T20" b="T21"/>
              <a:pathLst>
                <a:path w="126" h="137">
                  <a:moveTo>
                    <a:pt x="33" y="0"/>
                  </a:moveTo>
                  <a:lnTo>
                    <a:pt x="126" y="97"/>
                  </a:lnTo>
                  <a:lnTo>
                    <a:pt x="94" y="137"/>
                  </a:lnTo>
                  <a:lnTo>
                    <a:pt x="0" y="34"/>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49" name="Freeform 64"/>
            <p:cNvSpPr>
              <a:spLocks/>
            </p:cNvSpPr>
            <p:nvPr/>
          </p:nvSpPr>
          <p:spPr bwMode="auto">
            <a:xfrm>
              <a:off x="2210" y="1604"/>
              <a:ext cx="190" cy="99"/>
            </a:xfrm>
            <a:custGeom>
              <a:avLst/>
              <a:gdLst>
                <a:gd name="T0" fmla="*/ 5 w 182"/>
                <a:gd name="T1" fmla="*/ 0 h 82"/>
                <a:gd name="T2" fmla="*/ 182 w 182"/>
                <a:gd name="T3" fmla="*/ 26 h 82"/>
                <a:gd name="T4" fmla="*/ 163 w 182"/>
                <a:gd name="T5" fmla="*/ 82 h 82"/>
                <a:gd name="T6" fmla="*/ 0 w 182"/>
                <a:gd name="T7" fmla="*/ 57 h 82"/>
                <a:gd name="T8" fmla="*/ 5 w 182"/>
                <a:gd name="T9" fmla="*/ 0 h 82"/>
                <a:gd name="T10" fmla="*/ 5 w 182"/>
                <a:gd name="T11" fmla="*/ 0 h 82"/>
                <a:gd name="T12" fmla="*/ 0 60000 65536"/>
                <a:gd name="T13" fmla="*/ 0 60000 65536"/>
                <a:gd name="T14" fmla="*/ 0 60000 65536"/>
                <a:gd name="T15" fmla="*/ 0 60000 65536"/>
                <a:gd name="T16" fmla="*/ 0 60000 65536"/>
                <a:gd name="T17" fmla="*/ 0 60000 65536"/>
                <a:gd name="T18" fmla="*/ 0 w 182"/>
                <a:gd name="T19" fmla="*/ 0 h 82"/>
                <a:gd name="T20" fmla="*/ 182 w 182"/>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182" h="82">
                  <a:moveTo>
                    <a:pt x="5" y="0"/>
                  </a:moveTo>
                  <a:lnTo>
                    <a:pt x="182" y="26"/>
                  </a:lnTo>
                  <a:lnTo>
                    <a:pt x="163" y="82"/>
                  </a:lnTo>
                  <a:lnTo>
                    <a:pt x="0" y="57"/>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0" name="Freeform 65"/>
            <p:cNvSpPr>
              <a:spLocks/>
            </p:cNvSpPr>
            <p:nvPr/>
          </p:nvSpPr>
          <p:spPr bwMode="auto">
            <a:xfrm>
              <a:off x="2471" y="2394"/>
              <a:ext cx="89" cy="177"/>
            </a:xfrm>
            <a:custGeom>
              <a:avLst/>
              <a:gdLst>
                <a:gd name="T0" fmla="*/ 49 w 85"/>
                <a:gd name="T1" fmla="*/ 0 h 141"/>
                <a:gd name="T2" fmla="*/ 0 w 85"/>
                <a:gd name="T3" fmla="*/ 111 h 141"/>
                <a:gd name="T4" fmla="*/ 55 w 85"/>
                <a:gd name="T5" fmla="*/ 141 h 141"/>
                <a:gd name="T6" fmla="*/ 85 w 85"/>
                <a:gd name="T7" fmla="*/ 17 h 141"/>
                <a:gd name="T8" fmla="*/ 49 w 85"/>
                <a:gd name="T9" fmla="*/ 0 h 141"/>
                <a:gd name="T10" fmla="*/ 49 w 85"/>
                <a:gd name="T11" fmla="*/ 0 h 141"/>
                <a:gd name="T12" fmla="*/ 0 60000 65536"/>
                <a:gd name="T13" fmla="*/ 0 60000 65536"/>
                <a:gd name="T14" fmla="*/ 0 60000 65536"/>
                <a:gd name="T15" fmla="*/ 0 60000 65536"/>
                <a:gd name="T16" fmla="*/ 0 60000 65536"/>
                <a:gd name="T17" fmla="*/ 0 60000 65536"/>
                <a:gd name="T18" fmla="*/ 0 w 85"/>
                <a:gd name="T19" fmla="*/ 0 h 141"/>
                <a:gd name="T20" fmla="*/ 85 w 85"/>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85" h="141">
                  <a:moveTo>
                    <a:pt x="49" y="0"/>
                  </a:moveTo>
                  <a:lnTo>
                    <a:pt x="0" y="111"/>
                  </a:lnTo>
                  <a:lnTo>
                    <a:pt x="55" y="141"/>
                  </a:lnTo>
                  <a:lnTo>
                    <a:pt x="85" y="1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1" name="Freeform 66"/>
            <p:cNvSpPr>
              <a:spLocks/>
            </p:cNvSpPr>
            <p:nvPr/>
          </p:nvSpPr>
          <p:spPr bwMode="auto">
            <a:xfrm>
              <a:off x="2810" y="2477"/>
              <a:ext cx="54" cy="161"/>
            </a:xfrm>
            <a:custGeom>
              <a:avLst/>
              <a:gdLst>
                <a:gd name="T0" fmla="*/ 11 w 53"/>
                <a:gd name="T1" fmla="*/ 4 h 131"/>
                <a:gd name="T2" fmla="*/ 0 w 53"/>
                <a:gd name="T3" fmla="*/ 131 h 131"/>
                <a:gd name="T4" fmla="*/ 53 w 53"/>
                <a:gd name="T5" fmla="*/ 122 h 131"/>
                <a:gd name="T6" fmla="*/ 49 w 53"/>
                <a:gd name="T7" fmla="*/ 0 h 131"/>
                <a:gd name="T8" fmla="*/ 11 w 53"/>
                <a:gd name="T9" fmla="*/ 4 h 131"/>
                <a:gd name="T10" fmla="*/ 11 w 53"/>
                <a:gd name="T11" fmla="*/ 4 h 131"/>
                <a:gd name="T12" fmla="*/ 0 60000 65536"/>
                <a:gd name="T13" fmla="*/ 0 60000 65536"/>
                <a:gd name="T14" fmla="*/ 0 60000 65536"/>
                <a:gd name="T15" fmla="*/ 0 60000 65536"/>
                <a:gd name="T16" fmla="*/ 0 60000 65536"/>
                <a:gd name="T17" fmla="*/ 0 60000 65536"/>
                <a:gd name="T18" fmla="*/ 0 w 53"/>
                <a:gd name="T19" fmla="*/ 0 h 131"/>
                <a:gd name="T20" fmla="*/ 53 w 53"/>
                <a:gd name="T21" fmla="*/ 131 h 131"/>
              </a:gdLst>
              <a:ahLst/>
              <a:cxnLst>
                <a:cxn ang="T12">
                  <a:pos x="T0" y="T1"/>
                </a:cxn>
                <a:cxn ang="T13">
                  <a:pos x="T2" y="T3"/>
                </a:cxn>
                <a:cxn ang="T14">
                  <a:pos x="T4" y="T5"/>
                </a:cxn>
                <a:cxn ang="T15">
                  <a:pos x="T6" y="T7"/>
                </a:cxn>
                <a:cxn ang="T16">
                  <a:pos x="T8" y="T9"/>
                </a:cxn>
                <a:cxn ang="T17">
                  <a:pos x="T10" y="T11"/>
                </a:cxn>
              </a:cxnLst>
              <a:rect l="T18" t="T19" r="T20" b="T21"/>
              <a:pathLst>
                <a:path w="53" h="131">
                  <a:moveTo>
                    <a:pt x="11" y="4"/>
                  </a:moveTo>
                  <a:lnTo>
                    <a:pt x="0" y="131"/>
                  </a:lnTo>
                  <a:lnTo>
                    <a:pt x="53" y="122"/>
                  </a:lnTo>
                  <a:lnTo>
                    <a:pt x="49" y="0"/>
                  </a:lnTo>
                  <a:lnTo>
                    <a:pt x="1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2" name="Freeform 67"/>
            <p:cNvSpPr>
              <a:spLocks/>
            </p:cNvSpPr>
            <p:nvPr/>
          </p:nvSpPr>
          <p:spPr bwMode="auto">
            <a:xfrm>
              <a:off x="3464" y="2155"/>
              <a:ext cx="113" cy="177"/>
            </a:xfrm>
            <a:custGeom>
              <a:avLst/>
              <a:gdLst>
                <a:gd name="T0" fmla="*/ 0 w 107"/>
                <a:gd name="T1" fmla="*/ 60 h 142"/>
                <a:gd name="T2" fmla="*/ 75 w 107"/>
                <a:gd name="T3" fmla="*/ 142 h 142"/>
                <a:gd name="T4" fmla="*/ 107 w 107"/>
                <a:gd name="T5" fmla="*/ 96 h 142"/>
                <a:gd name="T6" fmla="*/ 33 w 107"/>
                <a:gd name="T7" fmla="*/ 0 h 142"/>
                <a:gd name="T8" fmla="*/ 0 w 107"/>
                <a:gd name="T9" fmla="*/ 60 h 142"/>
                <a:gd name="T10" fmla="*/ 0 w 107"/>
                <a:gd name="T11" fmla="*/ 60 h 142"/>
                <a:gd name="T12" fmla="*/ 0 60000 65536"/>
                <a:gd name="T13" fmla="*/ 0 60000 65536"/>
                <a:gd name="T14" fmla="*/ 0 60000 65536"/>
                <a:gd name="T15" fmla="*/ 0 60000 65536"/>
                <a:gd name="T16" fmla="*/ 0 60000 65536"/>
                <a:gd name="T17" fmla="*/ 0 60000 65536"/>
                <a:gd name="T18" fmla="*/ 0 w 107"/>
                <a:gd name="T19" fmla="*/ 0 h 142"/>
                <a:gd name="T20" fmla="*/ 107 w 107"/>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107" h="142">
                  <a:moveTo>
                    <a:pt x="0" y="60"/>
                  </a:moveTo>
                  <a:lnTo>
                    <a:pt x="75" y="142"/>
                  </a:lnTo>
                  <a:lnTo>
                    <a:pt x="107" y="96"/>
                  </a:lnTo>
                  <a:lnTo>
                    <a:pt x="33" y="0"/>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3" name="Freeform 68"/>
            <p:cNvSpPr>
              <a:spLocks/>
            </p:cNvSpPr>
            <p:nvPr/>
          </p:nvSpPr>
          <p:spPr bwMode="auto">
            <a:xfrm>
              <a:off x="3625" y="1859"/>
              <a:ext cx="137" cy="151"/>
            </a:xfrm>
            <a:custGeom>
              <a:avLst/>
              <a:gdLst>
                <a:gd name="T0" fmla="*/ 0 w 131"/>
                <a:gd name="T1" fmla="*/ 63 h 122"/>
                <a:gd name="T2" fmla="*/ 116 w 131"/>
                <a:gd name="T3" fmla="*/ 122 h 122"/>
                <a:gd name="T4" fmla="*/ 131 w 131"/>
                <a:gd name="T5" fmla="*/ 63 h 122"/>
                <a:gd name="T6" fmla="*/ 15 w 131"/>
                <a:gd name="T7" fmla="*/ 0 h 122"/>
                <a:gd name="T8" fmla="*/ 0 w 131"/>
                <a:gd name="T9" fmla="*/ 63 h 122"/>
                <a:gd name="T10" fmla="*/ 0 w 131"/>
                <a:gd name="T11" fmla="*/ 63 h 122"/>
                <a:gd name="T12" fmla="*/ 0 60000 65536"/>
                <a:gd name="T13" fmla="*/ 0 60000 65536"/>
                <a:gd name="T14" fmla="*/ 0 60000 65536"/>
                <a:gd name="T15" fmla="*/ 0 60000 65536"/>
                <a:gd name="T16" fmla="*/ 0 60000 65536"/>
                <a:gd name="T17" fmla="*/ 0 60000 65536"/>
                <a:gd name="T18" fmla="*/ 0 w 131"/>
                <a:gd name="T19" fmla="*/ 0 h 122"/>
                <a:gd name="T20" fmla="*/ 131 w 13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31" h="122">
                  <a:moveTo>
                    <a:pt x="0" y="63"/>
                  </a:moveTo>
                  <a:lnTo>
                    <a:pt x="116" y="122"/>
                  </a:lnTo>
                  <a:lnTo>
                    <a:pt x="131" y="63"/>
                  </a:lnTo>
                  <a:lnTo>
                    <a:pt x="15" y="0"/>
                  </a:lnTo>
                  <a:lnTo>
                    <a:pt x="0"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4" name="Freeform 69"/>
            <p:cNvSpPr>
              <a:spLocks/>
            </p:cNvSpPr>
            <p:nvPr/>
          </p:nvSpPr>
          <p:spPr bwMode="auto">
            <a:xfrm>
              <a:off x="2876" y="1682"/>
              <a:ext cx="178" cy="166"/>
            </a:xfrm>
            <a:custGeom>
              <a:avLst/>
              <a:gdLst>
                <a:gd name="T0" fmla="*/ 68 w 167"/>
                <a:gd name="T1" fmla="*/ 0 h 134"/>
                <a:gd name="T2" fmla="*/ 76 w 167"/>
                <a:gd name="T3" fmla="*/ 0 h 134"/>
                <a:gd name="T4" fmla="*/ 85 w 167"/>
                <a:gd name="T5" fmla="*/ 0 h 134"/>
                <a:gd name="T6" fmla="*/ 95 w 167"/>
                <a:gd name="T7" fmla="*/ 0 h 134"/>
                <a:gd name="T8" fmla="*/ 106 w 167"/>
                <a:gd name="T9" fmla="*/ 0 h 134"/>
                <a:gd name="T10" fmla="*/ 117 w 167"/>
                <a:gd name="T11" fmla="*/ 1 h 134"/>
                <a:gd name="T12" fmla="*/ 129 w 167"/>
                <a:gd name="T13" fmla="*/ 5 h 134"/>
                <a:gd name="T14" fmla="*/ 142 w 167"/>
                <a:gd name="T15" fmla="*/ 11 h 134"/>
                <a:gd name="T16" fmla="*/ 157 w 167"/>
                <a:gd name="T17" fmla="*/ 22 h 134"/>
                <a:gd name="T18" fmla="*/ 165 w 167"/>
                <a:gd name="T19" fmla="*/ 38 h 134"/>
                <a:gd name="T20" fmla="*/ 167 w 167"/>
                <a:gd name="T21" fmla="*/ 55 h 134"/>
                <a:gd name="T22" fmla="*/ 163 w 167"/>
                <a:gd name="T23" fmla="*/ 72 h 134"/>
                <a:gd name="T24" fmla="*/ 157 w 167"/>
                <a:gd name="T25" fmla="*/ 85 h 134"/>
                <a:gd name="T26" fmla="*/ 152 w 167"/>
                <a:gd name="T27" fmla="*/ 95 h 134"/>
                <a:gd name="T28" fmla="*/ 142 w 167"/>
                <a:gd name="T29" fmla="*/ 110 h 134"/>
                <a:gd name="T30" fmla="*/ 125 w 167"/>
                <a:gd name="T31" fmla="*/ 121 h 134"/>
                <a:gd name="T32" fmla="*/ 110 w 167"/>
                <a:gd name="T33" fmla="*/ 129 h 134"/>
                <a:gd name="T34" fmla="*/ 98 w 167"/>
                <a:gd name="T35" fmla="*/ 131 h 134"/>
                <a:gd name="T36" fmla="*/ 87 w 167"/>
                <a:gd name="T37" fmla="*/ 133 h 134"/>
                <a:gd name="T38" fmla="*/ 74 w 167"/>
                <a:gd name="T39" fmla="*/ 133 h 134"/>
                <a:gd name="T40" fmla="*/ 62 w 167"/>
                <a:gd name="T41" fmla="*/ 133 h 134"/>
                <a:gd name="T42" fmla="*/ 49 w 167"/>
                <a:gd name="T43" fmla="*/ 131 h 134"/>
                <a:gd name="T44" fmla="*/ 38 w 167"/>
                <a:gd name="T45" fmla="*/ 127 h 134"/>
                <a:gd name="T46" fmla="*/ 26 w 167"/>
                <a:gd name="T47" fmla="*/ 121 h 134"/>
                <a:gd name="T48" fmla="*/ 19 w 167"/>
                <a:gd name="T49" fmla="*/ 114 h 134"/>
                <a:gd name="T50" fmla="*/ 11 w 167"/>
                <a:gd name="T51" fmla="*/ 102 h 134"/>
                <a:gd name="T52" fmla="*/ 5 w 167"/>
                <a:gd name="T53" fmla="*/ 91 h 134"/>
                <a:gd name="T54" fmla="*/ 1 w 167"/>
                <a:gd name="T55" fmla="*/ 77 h 134"/>
                <a:gd name="T56" fmla="*/ 0 w 167"/>
                <a:gd name="T57" fmla="*/ 64 h 134"/>
                <a:gd name="T58" fmla="*/ 0 w 167"/>
                <a:gd name="T59" fmla="*/ 51 h 134"/>
                <a:gd name="T60" fmla="*/ 1 w 167"/>
                <a:gd name="T61" fmla="*/ 39 h 134"/>
                <a:gd name="T62" fmla="*/ 5 w 167"/>
                <a:gd name="T63" fmla="*/ 28 h 134"/>
                <a:gd name="T64" fmla="*/ 15 w 167"/>
                <a:gd name="T65" fmla="*/ 19 h 134"/>
                <a:gd name="T66" fmla="*/ 26 w 167"/>
                <a:gd name="T67" fmla="*/ 11 h 134"/>
                <a:gd name="T68" fmla="*/ 38 w 167"/>
                <a:gd name="T69" fmla="*/ 7 h 134"/>
                <a:gd name="T70" fmla="*/ 51 w 167"/>
                <a:gd name="T71" fmla="*/ 3 h 134"/>
                <a:gd name="T72" fmla="*/ 64 w 167"/>
                <a:gd name="T73" fmla="*/ 0 h 134"/>
                <a:gd name="T74" fmla="*/ 68 w 167"/>
                <a:gd name="T75" fmla="*/ 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7"/>
                <a:gd name="T115" fmla="*/ 0 h 134"/>
                <a:gd name="T116" fmla="*/ 167 w 167"/>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7" h="134">
                  <a:moveTo>
                    <a:pt x="68" y="0"/>
                  </a:moveTo>
                  <a:lnTo>
                    <a:pt x="68" y="0"/>
                  </a:lnTo>
                  <a:lnTo>
                    <a:pt x="74" y="0"/>
                  </a:lnTo>
                  <a:lnTo>
                    <a:pt x="76" y="0"/>
                  </a:lnTo>
                  <a:lnTo>
                    <a:pt x="81" y="0"/>
                  </a:lnTo>
                  <a:lnTo>
                    <a:pt x="85" y="0"/>
                  </a:lnTo>
                  <a:lnTo>
                    <a:pt x="91" y="0"/>
                  </a:lnTo>
                  <a:lnTo>
                    <a:pt x="95" y="0"/>
                  </a:lnTo>
                  <a:lnTo>
                    <a:pt x="100" y="0"/>
                  </a:lnTo>
                  <a:lnTo>
                    <a:pt x="106" y="0"/>
                  </a:lnTo>
                  <a:lnTo>
                    <a:pt x="112" y="1"/>
                  </a:lnTo>
                  <a:lnTo>
                    <a:pt x="117" y="1"/>
                  </a:lnTo>
                  <a:lnTo>
                    <a:pt x="123" y="3"/>
                  </a:lnTo>
                  <a:lnTo>
                    <a:pt x="129" y="5"/>
                  </a:lnTo>
                  <a:lnTo>
                    <a:pt x="135" y="7"/>
                  </a:lnTo>
                  <a:lnTo>
                    <a:pt x="142" y="11"/>
                  </a:lnTo>
                  <a:lnTo>
                    <a:pt x="150" y="17"/>
                  </a:lnTo>
                  <a:lnTo>
                    <a:pt x="157" y="22"/>
                  </a:lnTo>
                  <a:lnTo>
                    <a:pt x="161" y="30"/>
                  </a:lnTo>
                  <a:lnTo>
                    <a:pt x="165" y="38"/>
                  </a:lnTo>
                  <a:lnTo>
                    <a:pt x="167" y="45"/>
                  </a:lnTo>
                  <a:lnTo>
                    <a:pt x="167" y="55"/>
                  </a:lnTo>
                  <a:lnTo>
                    <a:pt x="167" y="62"/>
                  </a:lnTo>
                  <a:lnTo>
                    <a:pt x="163" y="72"/>
                  </a:lnTo>
                  <a:lnTo>
                    <a:pt x="159" y="81"/>
                  </a:lnTo>
                  <a:lnTo>
                    <a:pt x="157" y="85"/>
                  </a:lnTo>
                  <a:lnTo>
                    <a:pt x="155" y="91"/>
                  </a:lnTo>
                  <a:lnTo>
                    <a:pt x="152" y="95"/>
                  </a:lnTo>
                  <a:lnTo>
                    <a:pt x="150" y="100"/>
                  </a:lnTo>
                  <a:lnTo>
                    <a:pt x="142" y="110"/>
                  </a:lnTo>
                  <a:lnTo>
                    <a:pt x="135" y="117"/>
                  </a:lnTo>
                  <a:lnTo>
                    <a:pt x="125" y="121"/>
                  </a:lnTo>
                  <a:lnTo>
                    <a:pt x="116" y="127"/>
                  </a:lnTo>
                  <a:lnTo>
                    <a:pt x="110" y="129"/>
                  </a:lnTo>
                  <a:lnTo>
                    <a:pt x="104" y="129"/>
                  </a:lnTo>
                  <a:lnTo>
                    <a:pt x="98" y="131"/>
                  </a:lnTo>
                  <a:lnTo>
                    <a:pt x="93" y="133"/>
                  </a:lnTo>
                  <a:lnTo>
                    <a:pt x="87" y="133"/>
                  </a:lnTo>
                  <a:lnTo>
                    <a:pt x="81" y="133"/>
                  </a:lnTo>
                  <a:lnTo>
                    <a:pt x="74" y="133"/>
                  </a:lnTo>
                  <a:lnTo>
                    <a:pt x="68" y="134"/>
                  </a:lnTo>
                  <a:lnTo>
                    <a:pt x="62" y="133"/>
                  </a:lnTo>
                  <a:lnTo>
                    <a:pt x="55" y="133"/>
                  </a:lnTo>
                  <a:lnTo>
                    <a:pt x="49" y="131"/>
                  </a:lnTo>
                  <a:lnTo>
                    <a:pt x="43" y="131"/>
                  </a:lnTo>
                  <a:lnTo>
                    <a:pt x="38" y="127"/>
                  </a:lnTo>
                  <a:lnTo>
                    <a:pt x="32" y="125"/>
                  </a:lnTo>
                  <a:lnTo>
                    <a:pt x="26" y="121"/>
                  </a:lnTo>
                  <a:lnTo>
                    <a:pt x="24" y="119"/>
                  </a:lnTo>
                  <a:lnTo>
                    <a:pt x="19" y="114"/>
                  </a:lnTo>
                  <a:lnTo>
                    <a:pt x="15" y="110"/>
                  </a:lnTo>
                  <a:lnTo>
                    <a:pt x="11" y="102"/>
                  </a:lnTo>
                  <a:lnTo>
                    <a:pt x="7" y="96"/>
                  </a:lnTo>
                  <a:lnTo>
                    <a:pt x="5" y="91"/>
                  </a:lnTo>
                  <a:lnTo>
                    <a:pt x="3" y="83"/>
                  </a:lnTo>
                  <a:lnTo>
                    <a:pt x="1" y="77"/>
                  </a:lnTo>
                  <a:lnTo>
                    <a:pt x="1" y="72"/>
                  </a:lnTo>
                  <a:lnTo>
                    <a:pt x="0" y="64"/>
                  </a:lnTo>
                  <a:lnTo>
                    <a:pt x="0" y="58"/>
                  </a:lnTo>
                  <a:lnTo>
                    <a:pt x="0" y="51"/>
                  </a:lnTo>
                  <a:lnTo>
                    <a:pt x="0" y="45"/>
                  </a:lnTo>
                  <a:lnTo>
                    <a:pt x="1" y="39"/>
                  </a:lnTo>
                  <a:lnTo>
                    <a:pt x="3" y="34"/>
                  </a:lnTo>
                  <a:lnTo>
                    <a:pt x="5" y="28"/>
                  </a:lnTo>
                  <a:lnTo>
                    <a:pt x="7" y="26"/>
                  </a:lnTo>
                  <a:lnTo>
                    <a:pt x="15" y="19"/>
                  </a:lnTo>
                  <a:lnTo>
                    <a:pt x="22" y="13"/>
                  </a:lnTo>
                  <a:lnTo>
                    <a:pt x="26" y="11"/>
                  </a:lnTo>
                  <a:lnTo>
                    <a:pt x="32" y="9"/>
                  </a:lnTo>
                  <a:lnTo>
                    <a:pt x="38" y="7"/>
                  </a:lnTo>
                  <a:lnTo>
                    <a:pt x="43" y="5"/>
                  </a:lnTo>
                  <a:lnTo>
                    <a:pt x="51" y="3"/>
                  </a:lnTo>
                  <a:lnTo>
                    <a:pt x="60" y="1"/>
                  </a:lnTo>
                  <a:lnTo>
                    <a:pt x="64" y="0"/>
                  </a:lnTo>
                  <a:lnTo>
                    <a:pt x="6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5" name="Freeform 70"/>
            <p:cNvSpPr>
              <a:spLocks/>
            </p:cNvSpPr>
            <p:nvPr/>
          </p:nvSpPr>
          <p:spPr bwMode="auto">
            <a:xfrm>
              <a:off x="2959" y="966"/>
              <a:ext cx="184" cy="763"/>
            </a:xfrm>
            <a:custGeom>
              <a:avLst/>
              <a:gdLst>
                <a:gd name="T0" fmla="*/ 0 w 173"/>
                <a:gd name="T1" fmla="*/ 608 h 615"/>
                <a:gd name="T2" fmla="*/ 94 w 173"/>
                <a:gd name="T3" fmla="*/ 85 h 615"/>
                <a:gd name="T4" fmla="*/ 44 w 173"/>
                <a:gd name="T5" fmla="*/ 70 h 615"/>
                <a:gd name="T6" fmla="*/ 122 w 173"/>
                <a:gd name="T7" fmla="*/ 0 h 615"/>
                <a:gd name="T8" fmla="*/ 173 w 173"/>
                <a:gd name="T9" fmla="*/ 81 h 615"/>
                <a:gd name="T10" fmla="*/ 130 w 173"/>
                <a:gd name="T11" fmla="*/ 89 h 615"/>
                <a:gd name="T12" fmla="*/ 37 w 173"/>
                <a:gd name="T13" fmla="*/ 615 h 615"/>
                <a:gd name="T14" fmla="*/ 0 w 173"/>
                <a:gd name="T15" fmla="*/ 608 h 615"/>
                <a:gd name="T16" fmla="*/ 0 w 173"/>
                <a:gd name="T17" fmla="*/ 608 h 6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3"/>
                <a:gd name="T28" fmla="*/ 0 h 615"/>
                <a:gd name="T29" fmla="*/ 173 w 173"/>
                <a:gd name="T30" fmla="*/ 615 h 6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3" h="615">
                  <a:moveTo>
                    <a:pt x="0" y="608"/>
                  </a:moveTo>
                  <a:lnTo>
                    <a:pt x="94" y="85"/>
                  </a:lnTo>
                  <a:lnTo>
                    <a:pt x="44" y="70"/>
                  </a:lnTo>
                  <a:lnTo>
                    <a:pt x="122" y="0"/>
                  </a:lnTo>
                  <a:lnTo>
                    <a:pt x="173" y="81"/>
                  </a:lnTo>
                  <a:lnTo>
                    <a:pt x="130" y="89"/>
                  </a:lnTo>
                  <a:lnTo>
                    <a:pt x="37" y="615"/>
                  </a:lnTo>
                  <a:lnTo>
                    <a:pt x="0" y="6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6" name="Freeform 71"/>
            <p:cNvSpPr>
              <a:spLocks/>
            </p:cNvSpPr>
            <p:nvPr/>
          </p:nvSpPr>
          <p:spPr bwMode="auto">
            <a:xfrm>
              <a:off x="2424" y="1744"/>
              <a:ext cx="523" cy="415"/>
            </a:xfrm>
            <a:custGeom>
              <a:avLst/>
              <a:gdLst>
                <a:gd name="T0" fmla="*/ 474 w 498"/>
                <a:gd name="T1" fmla="*/ 0 h 334"/>
                <a:gd name="T2" fmla="*/ 118 w 498"/>
                <a:gd name="T3" fmla="*/ 230 h 334"/>
                <a:gd name="T4" fmla="*/ 74 w 498"/>
                <a:gd name="T5" fmla="*/ 175 h 334"/>
                <a:gd name="T6" fmla="*/ 0 w 498"/>
                <a:gd name="T7" fmla="*/ 334 h 334"/>
                <a:gd name="T8" fmla="*/ 160 w 498"/>
                <a:gd name="T9" fmla="*/ 317 h 334"/>
                <a:gd name="T10" fmla="*/ 141 w 498"/>
                <a:gd name="T11" fmla="*/ 266 h 334"/>
                <a:gd name="T12" fmla="*/ 498 w 498"/>
                <a:gd name="T13" fmla="*/ 47 h 334"/>
                <a:gd name="T14" fmla="*/ 474 w 498"/>
                <a:gd name="T15" fmla="*/ 0 h 334"/>
                <a:gd name="T16" fmla="*/ 474 w 498"/>
                <a:gd name="T17" fmla="*/ 0 h 3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8"/>
                <a:gd name="T28" fmla="*/ 0 h 334"/>
                <a:gd name="T29" fmla="*/ 498 w 498"/>
                <a:gd name="T30" fmla="*/ 334 h 3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8" h="334">
                  <a:moveTo>
                    <a:pt x="474" y="0"/>
                  </a:moveTo>
                  <a:lnTo>
                    <a:pt x="118" y="230"/>
                  </a:lnTo>
                  <a:lnTo>
                    <a:pt x="74" y="175"/>
                  </a:lnTo>
                  <a:lnTo>
                    <a:pt x="0" y="334"/>
                  </a:lnTo>
                  <a:lnTo>
                    <a:pt x="160" y="317"/>
                  </a:lnTo>
                  <a:lnTo>
                    <a:pt x="141" y="266"/>
                  </a:lnTo>
                  <a:lnTo>
                    <a:pt x="498" y="47"/>
                  </a:lnTo>
                  <a:lnTo>
                    <a:pt x="47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7" name="Freeform 74"/>
            <p:cNvSpPr>
              <a:spLocks/>
            </p:cNvSpPr>
            <p:nvPr/>
          </p:nvSpPr>
          <p:spPr bwMode="auto">
            <a:xfrm>
              <a:off x="2673" y="1043"/>
              <a:ext cx="77" cy="187"/>
            </a:xfrm>
            <a:custGeom>
              <a:avLst/>
              <a:gdLst>
                <a:gd name="T0" fmla="*/ 0 w 78"/>
                <a:gd name="T1" fmla="*/ 18 h 151"/>
                <a:gd name="T2" fmla="*/ 45 w 78"/>
                <a:gd name="T3" fmla="*/ 151 h 151"/>
                <a:gd name="T4" fmla="*/ 78 w 78"/>
                <a:gd name="T5" fmla="*/ 133 h 151"/>
                <a:gd name="T6" fmla="*/ 40 w 78"/>
                <a:gd name="T7" fmla="*/ 0 h 151"/>
                <a:gd name="T8" fmla="*/ 0 w 78"/>
                <a:gd name="T9" fmla="*/ 18 h 151"/>
                <a:gd name="T10" fmla="*/ 0 w 78"/>
                <a:gd name="T11" fmla="*/ 18 h 151"/>
                <a:gd name="T12" fmla="*/ 0 60000 65536"/>
                <a:gd name="T13" fmla="*/ 0 60000 65536"/>
                <a:gd name="T14" fmla="*/ 0 60000 65536"/>
                <a:gd name="T15" fmla="*/ 0 60000 65536"/>
                <a:gd name="T16" fmla="*/ 0 60000 65536"/>
                <a:gd name="T17" fmla="*/ 0 60000 65536"/>
                <a:gd name="T18" fmla="*/ 0 w 78"/>
                <a:gd name="T19" fmla="*/ 0 h 151"/>
                <a:gd name="T20" fmla="*/ 78 w 78"/>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8" h="151">
                  <a:moveTo>
                    <a:pt x="0" y="18"/>
                  </a:moveTo>
                  <a:lnTo>
                    <a:pt x="45" y="151"/>
                  </a:lnTo>
                  <a:lnTo>
                    <a:pt x="78" y="133"/>
                  </a:lnTo>
                  <a:lnTo>
                    <a:pt x="40"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8" name="Freeform 75"/>
            <p:cNvSpPr>
              <a:spLocks/>
            </p:cNvSpPr>
            <p:nvPr/>
          </p:nvSpPr>
          <p:spPr bwMode="auto">
            <a:xfrm>
              <a:off x="2763" y="976"/>
              <a:ext cx="190" cy="182"/>
            </a:xfrm>
            <a:custGeom>
              <a:avLst/>
              <a:gdLst>
                <a:gd name="T0" fmla="*/ 0 w 181"/>
                <a:gd name="T1" fmla="*/ 36 h 146"/>
                <a:gd name="T2" fmla="*/ 0 w 181"/>
                <a:gd name="T3" fmla="*/ 36 h 146"/>
                <a:gd name="T4" fmla="*/ 4 w 181"/>
                <a:gd name="T5" fmla="*/ 34 h 146"/>
                <a:gd name="T6" fmla="*/ 6 w 181"/>
                <a:gd name="T7" fmla="*/ 32 h 146"/>
                <a:gd name="T8" fmla="*/ 12 w 181"/>
                <a:gd name="T9" fmla="*/ 29 h 146"/>
                <a:gd name="T10" fmla="*/ 15 w 181"/>
                <a:gd name="T11" fmla="*/ 25 h 146"/>
                <a:gd name="T12" fmla="*/ 21 w 181"/>
                <a:gd name="T13" fmla="*/ 21 h 146"/>
                <a:gd name="T14" fmla="*/ 29 w 181"/>
                <a:gd name="T15" fmla="*/ 17 h 146"/>
                <a:gd name="T16" fmla="*/ 36 w 181"/>
                <a:gd name="T17" fmla="*/ 13 h 146"/>
                <a:gd name="T18" fmla="*/ 42 w 181"/>
                <a:gd name="T19" fmla="*/ 10 h 146"/>
                <a:gd name="T20" fmla="*/ 50 w 181"/>
                <a:gd name="T21" fmla="*/ 8 h 146"/>
                <a:gd name="T22" fmla="*/ 57 w 181"/>
                <a:gd name="T23" fmla="*/ 4 h 146"/>
                <a:gd name="T24" fmla="*/ 65 w 181"/>
                <a:gd name="T25" fmla="*/ 2 h 146"/>
                <a:gd name="T26" fmla="*/ 71 w 181"/>
                <a:gd name="T27" fmla="*/ 0 h 146"/>
                <a:gd name="T28" fmla="*/ 76 w 181"/>
                <a:gd name="T29" fmla="*/ 0 h 146"/>
                <a:gd name="T30" fmla="*/ 80 w 181"/>
                <a:gd name="T31" fmla="*/ 2 h 146"/>
                <a:gd name="T32" fmla="*/ 86 w 181"/>
                <a:gd name="T33" fmla="*/ 6 h 146"/>
                <a:gd name="T34" fmla="*/ 88 w 181"/>
                <a:gd name="T35" fmla="*/ 8 h 146"/>
                <a:gd name="T36" fmla="*/ 90 w 181"/>
                <a:gd name="T37" fmla="*/ 13 h 146"/>
                <a:gd name="T38" fmla="*/ 90 w 181"/>
                <a:gd name="T39" fmla="*/ 19 h 146"/>
                <a:gd name="T40" fmla="*/ 91 w 181"/>
                <a:gd name="T41" fmla="*/ 27 h 146"/>
                <a:gd name="T42" fmla="*/ 90 w 181"/>
                <a:gd name="T43" fmla="*/ 34 h 146"/>
                <a:gd name="T44" fmla="*/ 90 w 181"/>
                <a:gd name="T45" fmla="*/ 42 h 146"/>
                <a:gd name="T46" fmla="*/ 88 w 181"/>
                <a:gd name="T47" fmla="*/ 50 h 146"/>
                <a:gd name="T48" fmla="*/ 88 w 181"/>
                <a:gd name="T49" fmla="*/ 59 h 146"/>
                <a:gd name="T50" fmla="*/ 84 w 181"/>
                <a:gd name="T51" fmla="*/ 67 h 146"/>
                <a:gd name="T52" fmla="*/ 82 w 181"/>
                <a:gd name="T53" fmla="*/ 74 h 146"/>
                <a:gd name="T54" fmla="*/ 80 w 181"/>
                <a:gd name="T55" fmla="*/ 82 h 146"/>
                <a:gd name="T56" fmla="*/ 78 w 181"/>
                <a:gd name="T57" fmla="*/ 89 h 146"/>
                <a:gd name="T58" fmla="*/ 76 w 181"/>
                <a:gd name="T59" fmla="*/ 93 h 146"/>
                <a:gd name="T60" fmla="*/ 76 w 181"/>
                <a:gd name="T61" fmla="*/ 97 h 146"/>
                <a:gd name="T62" fmla="*/ 74 w 181"/>
                <a:gd name="T63" fmla="*/ 101 h 146"/>
                <a:gd name="T64" fmla="*/ 74 w 181"/>
                <a:gd name="T65" fmla="*/ 103 h 146"/>
                <a:gd name="T66" fmla="*/ 164 w 181"/>
                <a:gd name="T67" fmla="*/ 61 h 146"/>
                <a:gd name="T68" fmla="*/ 181 w 181"/>
                <a:gd name="T69" fmla="*/ 103 h 146"/>
                <a:gd name="T70" fmla="*/ 38 w 181"/>
                <a:gd name="T71" fmla="*/ 146 h 146"/>
                <a:gd name="T72" fmla="*/ 38 w 181"/>
                <a:gd name="T73" fmla="*/ 145 h 146"/>
                <a:gd name="T74" fmla="*/ 38 w 181"/>
                <a:gd name="T75" fmla="*/ 143 h 146"/>
                <a:gd name="T76" fmla="*/ 40 w 181"/>
                <a:gd name="T77" fmla="*/ 137 h 146"/>
                <a:gd name="T78" fmla="*/ 40 w 181"/>
                <a:gd name="T79" fmla="*/ 133 h 146"/>
                <a:gd name="T80" fmla="*/ 42 w 181"/>
                <a:gd name="T81" fmla="*/ 126 h 146"/>
                <a:gd name="T82" fmla="*/ 46 w 181"/>
                <a:gd name="T83" fmla="*/ 120 h 146"/>
                <a:gd name="T84" fmla="*/ 48 w 181"/>
                <a:gd name="T85" fmla="*/ 110 h 146"/>
                <a:gd name="T86" fmla="*/ 52 w 181"/>
                <a:gd name="T87" fmla="*/ 103 h 146"/>
                <a:gd name="T88" fmla="*/ 53 w 181"/>
                <a:gd name="T89" fmla="*/ 93 h 146"/>
                <a:gd name="T90" fmla="*/ 53 w 181"/>
                <a:gd name="T91" fmla="*/ 86 h 146"/>
                <a:gd name="T92" fmla="*/ 55 w 181"/>
                <a:gd name="T93" fmla="*/ 76 h 146"/>
                <a:gd name="T94" fmla="*/ 57 w 181"/>
                <a:gd name="T95" fmla="*/ 70 h 146"/>
                <a:gd name="T96" fmla="*/ 59 w 181"/>
                <a:gd name="T97" fmla="*/ 61 h 146"/>
                <a:gd name="T98" fmla="*/ 59 w 181"/>
                <a:gd name="T99" fmla="*/ 55 h 146"/>
                <a:gd name="T100" fmla="*/ 59 w 181"/>
                <a:gd name="T101" fmla="*/ 50 h 146"/>
                <a:gd name="T102" fmla="*/ 59 w 181"/>
                <a:gd name="T103" fmla="*/ 48 h 146"/>
                <a:gd name="T104" fmla="*/ 53 w 181"/>
                <a:gd name="T105" fmla="*/ 42 h 146"/>
                <a:gd name="T106" fmla="*/ 48 w 181"/>
                <a:gd name="T107" fmla="*/ 42 h 146"/>
                <a:gd name="T108" fmla="*/ 40 w 181"/>
                <a:gd name="T109" fmla="*/ 46 h 146"/>
                <a:gd name="T110" fmla="*/ 33 w 181"/>
                <a:gd name="T111" fmla="*/ 51 h 146"/>
                <a:gd name="T112" fmla="*/ 25 w 181"/>
                <a:gd name="T113" fmla="*/ 57 h 146"/>
                <a:gd name="T114" fmla="*/ 17 w 181"/>
                <a:gd name="T115" fmla="*/ 63 h 146"/>
                <a:gd name="T116" fmla="*/ 14 w 181"/>
                <a:gd name="T117" fmla="*/ 67 h 146"/>
                <a:gd name="T118" fmla="*/ 12 w 181"/>
                <a:gd name="T119" fmla="*/ 70 h 146"/>
                <a:gd name="T120" fmla="*/ 0 w 181"/>
                <a:gd name="T121" fmla="*/ 36 h 146"/>
                <a:gd name="T122" fmla="*/ 0 w 181"/>
                <a:gd name="T123" fmla="*/ 36 h 1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81"/>
                <a:gd name="T187" fmla="*/ 0 h 146"/>
                <a:gd name="T188" fmla="*/ 181 w 181"/>
                <a:gd name="T189" fmla="*/ 146 h 1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81" h="146">
                  <a:moveTo>
                    <a:pt x="0" y="36"/>
                  </a:moveTo>
                  <a:lnTo>
                    <a:pt x="0" y="36"/>
                  </a:lnTo>
                  <a:lnTo>
                    <a:pt x="4" y="34"/>
                  </a:lnTo>
                  <a:lnTo>
                    <a:pt x="6" y="32"/>
                  </a:lnTo>
                  <a:lnTo>
                    <a:pt x="12" y="29"/>
                  </a:lnTo>
                  <a:lnTo>
                    <a:pt x="15" y="25"/>
                  </a:lnTo>
                  <a:lnTo>
                    <a:pt x="21" y="21"/>
                  </a:lnTo>
                  <a:lnTo>
                    <a:pt x="29" y="17"/>
                  </a:lnTo>
                  <a:lnTo>
                    <a:pt x="36" y="13"/>
                  </a:lnTo>
                  <a:lnTo>
                    <a:pt x="42" y="10"/>
                  </a:lnTo>
                  <a:lnTo>
                    <a:pt x="50" y="8"/>
                  </a:lnTo>
                  <a:lnTo>
                    <a:pt x="57" y="4"/>
                  </a:lnTo>
                  <a:lnTo>
                    <a:pt x="65" y="2"/>
                  </a:lnTo>
                  <a:lnTo>
                    <a:pt x="71" y="0"/>
                  </a:lnTo>
                  <a:lnTo>
                    <a:pt x="76" y="0"/>
                  </a:lnTo>
                  <a:lnTo>
                    <a:pt x="80" y="2"/>
                  </a:lnTo>
                  <a:lnTo>
                    <a:pt x="86" y="6"/>
                  </a:lnTo>
                  <a:lnTo>
                    <a:pt x="88" y="8"/>
                  </a:lnTo>
                  <a:lnTo>
                    <a:pt x="90" y="13"/>
                  </a:lnTo>
                  <a:lnTo>
                    <a:pt x="90" y="19"/>
                  </a:lnTo>
                  <a:lnTo>
                    <a:pt x="91" y="27"/>
                  </a:lnTo>
                  <a:lnTo>
                    <a:pt x="90" y="34"/>
                  </a:lnTo>
                  <a:lnTo>
                    <a:pt x="90" y="42"/>
                  </a:lnTo>
                  <a:lnTo>
                    <a:pt x="88" y="50"/>
                  </a:lnTo>
                  <a:lnTo>
                    <a:pt x="88" y="59"/>
                  </a:lnTo>
                  <a:lnTo>
                    <a:pt x="84" y="67"/>
                  </a:lnTo>
                  <a:lnTo>
                    <a:pt x="82" y="74"/>
                  </a:lnTo>
                  <a:lnTo>
                    <a:pt x="80" y="82"/>
                  </a:lnTo>
                  <a:lnTo>
                    <a:pt x="78" y="89"/>
                  </a:lnTo>
                  <a:lnTo>
                    <a:pt x="76" y="93"/>
                  </a:lnTo>
                  <a:lnTo>
                    <a:pt x="76" y="97"/>
                  </a:lnTo>
                  <a:lnTo>
                    <a:pt x="74" y="101"/>
                  </a:lnTo>
                  <a:lnTo>
                    <a:pt x="74" y="103"/>
                  </a:lnTo>
                  <a:lnTo>
                    <a:pt x="164" y="61"/>
                  </a:lnTo>
                  <a:lnTo>
                    <a:pt x="181" y="103"/>
                  </a:lnTo>
                  <a:lnTo>
                    <a:pt x="38" y="146"/>
                  </a:lnTo>
                  <a:lnTo>
                    <a:pt x="38" y="145"/>
                  </a:lnTo>
                  <a:lnTo>
                    <a:pt x="38" y="143"/>
                  </a:lnTo>
                  <a:lnTo>
                    <a:pt x="40" y="137"/>
                  </a:lnTo>
                  <a:lnTo>
                    <a:pt x="40" y="133"/>
                  </a:lnTo>
                  <a:lnTo>
                    <a:pt x="42" y="126"/>
                  </a:lnTo>
                  <a:lnTo>
                    <a:pt x="46" y="120"/>
                  </a:lnTo>
                  <a:lnTo>
                    <a:pt x="48" y="110"/>
                  </a:lnTo>
                  <a:lnTo>
                    <a:pt x="52" y="103"/>
                  </a:lnTo>
                  <a:lnTo>
                    <a:pt x="53" y="93"/>
                  </a:lnTo>
                  <a:lnTo>
                    <a:pt x="53" y="86"/>
                  </a:lnTo>
                  <a:lnTo>
                    <a:pt x="55" y="76"/>
                  </a:lnTo>
                  <a:lnTo>
                    <a:pt x="57" y="70"/>
                  </a:lnTo>
                  <a:lnTo>
                    <a:pt x="59" y="61"/>
                  </a:lnTo>
                  <a:lnTo>
                    <a:pt x="59" y="55"/>
                  </a:lnTo>
                  <a:lnTo>
                    <a:pt x="59" y="50"/>
                  </a:lnTo>
                  <a:lnTo>
                    <a:pt x="59" y="48"/>
                  </a:lnTo>
                  <a:lnTo>
                    <a:pt x="53" y="42"/>
                  </a:lnTo>
                  <a:lnTo>
                    <a:pt x="48" y="42"/>
                  </a:lnTo>
                  <a:lnTo>
                    <a:pt x="40" y="46"/>
                  </a:lnTo>
                  <a:lnTo>
                    <a:pt x="33" y="51"/>
                  </a:lnTo>
                  <a:lnTo>
                    <a:pt x="25" y="57"/>
                  </a:lnTo>
                  <a:lnTo>
                    <a:pt x="17" y="63"/>
                  </a:lnTo>
                  <a:lnTo>
                    <a:pt x="14" y="67"/>
                  </a:lnTo>
                  <a:lnTo>
                    <a:pt x="12" y="70"/>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59" name="Freeform 76"/>
            <p:cNvSpPr>
              <a:spLocks/>
            </p:cNvSpPr>
            <p:nvPr/>
          </p:nvSpPr>
          <p:spPr bwMode="auto">
            <a:xfrm>
              <a:off x="3649" y="1319"/>
              <a:ext cx="202" cy="312"/>
            </a:xfrm>
            <a:custGeom>
              <a:avLst/>
              <a:gdLst>
                <a:gd name="T0" fmla="*/ 4 w 192"/>
                <a:gd name="T1" fmla="*/ 30 h 251"/>
                <a:gd name="T2" fmla="*/ 23 w 192"/>
                <a:gd name="T3" fmla="*/ 17 h 251"/>
                <a:gd name="T4" fmla="*/ 40 w 192"/>
                <a:gd name="T5" fmla="*/ 9 h 251"/>
                <a:gd name="T6" fmla="*/ 59 w 192"/>
                <a:gd name="T7" fmla="*/ 4 h 251"/>
                <a:gd name="T8" fmla="*/ 80 w 192"/>
                <a:gd name="T9" fmla="*/ 0 h 251"/>
                <a:gd name="T10" fmla="*/ 97 w 192"/>
                <a:gd name="T11" fmla="*/ 2 h 251"/>
                <a:gd name="T12" fmla="*/ 114 w 192"/>
                <a:gd name="T13" fmla="*/ 7 h 251"/>
                <a:gd name="T14" fmla="*/ 133 w 192"/>
                <a:gd name="T15" fmla="*/ 24 h 251"/>
                <a:gd name="T16" fmla="*/ 141 w 192"/>
                <a:gd name="T17" fmla="*/ 40 h 251"/>
                <a:gd name="T18" fmla="*/ 141 w 192"/>
                <a:gd name="T19" fmla="*/ 55 h 251"/>
                <a:gd name="T20" fmla="*/ 137 w 192"/>
                <a:gd name="T21" fmla="*/ 72 h 251"/>
                <a:gd name="T22" fmla="*/ 133 w 192"/>
                <a:gd name="T23" fmla="*/ 89 h 251"/>
                <a:gd name="T24" fmla="*/ 128 w 192"/>
                <a:gd name="T25" fmla="*/ 102 h 251"/>
                <a:gd name="T26" fmla="*/ 126 w 192"/>
                <a:gd name="T27" fmla="*/ 108 h 251"/>
                <a:gd name="T28" fmla="*/ 147 w 192"/>
                <a:gd name="T29" fmla="*/ 114 h 251"/>
                <a:gd name="T30" fmla="*/ 173 w 192"/>
                <a:gd name="T31" fmla="*/ 127 h 251"/>
                <a:gd name="T32" fmla="*/ 189 w 192"/>
                <a:gd name="T33" fmla="*/ 146 h 251"/>
                <a:gd name="T34" fmla="*/ 192 w 192"/>
                <a:gd name="T35" fmla="*/ 161 h 251"/>
                <a:gd name="T36" fmla="*/ 192 w 192"/>
                <a:gd name="T37" fmla="*/ 178 h 251"/>
                <a:gd name="T38" fmla="*/ 187 w 192"/>
                <a:gd name="T39" fmla="*/ 195 h 251"/>
                <a:gd name="T40" fmla="*/ 175 w 192"/>
                <a:gd name="T41" fmla="*/ 213 h 251"/>
                <a:gd name="T42" fmla="*/ 156 w 192"/>
                <a:gd name="T43" fmla="*/ 226 h 251"/>
                <a:gd name="T44" fmla="*/ 131 w 192"/>
                <a:gd name="T45" fmla="*/ 235 h 251"/>
                <a:gd name="T46" fmla="*/ 105 w 192"/>
                <a:gd name="T47" fmla="*/ 241 h 251"/>
                <a:gd name="T48" fmla="*/ 80 w 192"/>
                <a:gd name="T49" fmla="*/ 247 h 251"/>
                <a:gd name="T50" fmla="*/ 63 w 192"/>
                <a:gd name="T51" fmla="*/ 249 h 251"/>
                <a:gd name="T52" fmla="*/ 57 w 192"/>
                <a:gd name="T53" fmla="*/ 251 h 251"/>
                <a:gd name="T54" fmla="*/ 63 w 192"/>
                <a:gd name="T55" fmla="*/ 218 h 251"/>
                <a:gd name="T56" fmla="*/ 78 w 192"/>
                <a:gd name="T57" fmla="*/ 214 h 251"/>
                <a:gd name="T58" fmla="*/ 97 w 192"/>
                <a:gd name="T59" fmla="*/ 209 h 251"/>
                <a:gd name="T60" fmla="*/ 118 w 192"/>
                <a:gd name="T61" fmla="*/ 201 h 251"/>
                <a:gd name="T62" fmla="*/ 133 w 192"/>
                <a:gd name="T63" fmla="*/ 194 h 251"/>
                <a:gd name="T64" fmla="*/ 149 w 192"/>
                <a:gd name="T65" fmla="*/ 173 h 251"/>
                <a:gd name="T66" fmla="*/ 141 w 192"/>
                <a:gd name="T67" fmla="*/ 152 h 251"/>
                <a:gd name="T68" fmla="*/ 122 w 192"/>
                <a:gd name="T69" fmla="*/ 138 h 251"/>
                <a:gd name="T70" fmla="*/ 105 w 192"/>
                <a:gd name="T71" fmla="*/ 137 h 251"/>
                <a:gd name="T72" fmla="*/ 88 w 192"/>
                <a:gd name="T73" fmla="*/ 135 h 251"/>
                <a:gd name="T74" fmla="*/ 71 w 192"/>
                <a:gd name="T75" fmla="*/ 135 h 251"/>
                <a:gd name="T76" fmla="*/ 59 w 192"/>
                <a:gd name="T77" fmla="*/ 137 h 251"/>
                <a:gd name="T78" fmla="*/ 61 w 192"/>
                <a:gd name="T79" fmla="*/ 129 h 251"/>
                <a:gd name="T80" fmla="*/ 71 w 192"/>
                <a:gd name="T81" fmla="*/ 116 h 251"/>
                <a:gd name="T82" fmla="*/ 80 w 192"/>
                <a:gd name="T83" fmla="*/ 100 h 251"/>
                <a:gd name="T84" fmla="*/ 90 w 192"/>
                <a:gd name="T85" fmla="*/ 85 h 251"/>
                <a:gd name="T86" fmla="*/ 97 w 192"/>
                <a:gd name="T87" fmla="*/ 70 h 251"/>
                <a:gd name="T88" fmla="*/ 97 w 192"/>
                <a:gd name="T89" fmla="*/ 55 h 251"/>
                <a:gd name="T90" fmla="*/ 90 w 192"/>
                <a:gd name="T91" fmla="*/ 43 h 251"/>
                <a:gd name="T92" fmla="*/ 69 w 192"/>
                <a:gd name="T93" fmla="*/ 42 h 251"/>
                <a:gd name="T94" fmla="*/ 42 w 192"/>
                <a:gd name="T95" fmla="*/ 53 h 251"/>
                <a:gd name="T96" fmla="*/ 17 w 192"/>
                <a:gd name="T97" fmla="*/ 66 h 251"/>
                <a:gd name="T98" fmla="*/ 10 w 192"/>
                <a:gd name="T99" fmla="*/ 74 h 2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92"/>
                <a:gd name="T151" fmla="*/ 0 h 251"/>
                <a:gd name="T152" fmla="*/ 192 w 192"/>
                <a:gd name="T153" fmla="*/ 251 h 2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92" h="251">
                  <a:moveTo>
                    <a:pt x="0" y="34"/>
                  </a:moveTo>
                  <a:lnTo>
                    <a:pt x="0" y="32"/>
                  </a:lnTo>
                  <a:lnTo>
                    <a:pt x="4" y="30"/>
                  </a:lnTo>
                  <a:lnTo>
                    <a:pt x="12" y="24"/>
                  </a:lnTo>
                  <a:lnTo>
                    <a:pt x="19" y="21"/>
                  </a:lnTo>
                  <a:lnTo>
                    <a:pt x="23" y="17"/>
                  </a:lnTo>
                  <a:lnTo>
                    <a:pt x="29" y="15"/>
                  </a:lnTo>
                  <a:lnTo>
                    <a:pt x="34" y="11"/>
                  </a:lnTo>
                  <a:lnTo>
                    <a:pt x="40" y="9"/>
                  </a:lnTo>
                  <a:lnTo>
                    <a:pt x="48" y="7"/>
                  </a:lnTo>
                  <a:lnTo>
                    <a:pt x="53" y="5"/>
                  </a:lnTo>
                  <a:lnTo>
                    <a:pt x="59" y="4"/>
                  </a:lnTo>
                  <a:lnTo>
                    <a:pt x="67" y="2"/>
                  </a:lnTo>
                  <a:lnTo>
                    <a:pt x="73" y="0"/>
                  </a:lnTo>
                  <a:lnTo>
                    <a:pt x="80" y="0"/>
                  </a:lnTo>
                  <a:lnTo>
                    <a:pt x="84" y="0"/>
                  </a:lnTo>
                  <a:lnTo>
                    <a:pt x="92" y="2"/>
                  </a:lnTo>
                  <a:lnTo>
                    <a:pt x="97" y="2"/>
                  </a:lnTo>
                  <a:lnTo>
                    <a:pt x="103" y="4"/>
                  </a:lnTo>
                  <a:lnTo>
                    <a:pt x="109" y="5"/>
                  </a:lnTo>
                  <a:lnTo>
                    <a:pt x="114" y="7"/>
                  </a:lnTo>
                  <a:lnTo>
                    <a:pt x="124" y="13"/>
                  </a:lnTo>
                  <a:lnTo>
                    <a:pt x="131" y="21"/>
                  </a:lnTo>
                  <a:lnTo>
                    <a:pt x="133" y="24"/>
                  </a:lnTo>
                  <a:lnTo>
                    <a:pt x="137" y="28"/>
                  </a:lnTo>
                  <a:lnTo>
                    <a:pt x="139" y="34"/>
                  </a:lnTo>
                  <a:lnTo>
                    <a:pt x="141" y="40"/>
                  </a:lnTo>
                  <a:lnTo>
                    <a:pt x="141" y="43"/>
                  </a:lnTo>
                  <a:lnTo>
                    <a:pt x="141" y="49"/>
                  </a:lnTo>
                  <a:lnTo>
                    <a:pt x="141" y="55"/>
                  </a:lnTo>
                  <a:lnTo>
                    <a:pt x="141" y="61"/>
                  </a:lnTo>
                  <a:lnTo>
                    <a:pt x="139" y="66"/>
                  </a:lnTo>
                  <a:lnTo>
                    <a:pt x="137" y="72"/>
                  </a:lnTo>
                  <a:lnTo>
                    <a:pt x="135" y="78"/>
                  </a:lnTo>
                  <a:lnTo>
                    <a:pt x="135" y="83"/>
                  </a:lnTo>
                  <a:lnTo>
                    <a:pt x="133" y="89"/>
                  </a:lnTo>
                  <a:lnTo>
                    <a:pt x="131" y="93"/>
                  </a:lnTo>
                  <a:lnTo>
                    <a:pt x="130" y="97"/>
                  </a:lnTo>
                  <a:lnTo>
                    <a:pt x="128" y="102"/>
                  </a:lnTo>
                  <a:lnTo>
                    <a:pt x="124" y="106"/>
                  </a:lnTo>
                  <a:lnTo>
                    <a:pt x="124" y="108"/>
                  </a:lnTo>
                  <a:lnTo>
                    <a:pt x="126" y="108"/>
                  </a:lnTo>
                  <a:lnTo>
                    <a:pt x="131" y="110"/>
                  </a:lnTo>
                  <a:lnTo>
                    <a:pt x="137" y="110"/>
                  </a:lnTo>
                  <a:lnTo>
                    <a:pt x="147" y="114"/>
                  </a:lnTo>
                  <a:lnTo>
                    <a:pt x="156" y="116"/>
                  </a:lnTo>
                  <a:lnTo>
                    <a:pt x="166" y="121"/>
                  </a:lnTo>
                  <a:lnTo>
                    <a:pt x="173" y="127"/>
                  </a:lnTo>
                  <a:lnTo>
                    <a:pt x="183" y="137"/>
                  </a:lnTo>
                  <a:lnTo>
                    <a:pt x="185" y="140"/>
                  </a:lnTo>
                  <a:lnTo>
                    <a:pt x="189" y="146"/>
                  </a:lnTo>
                  <a:lnTo>
                    <a:pt x="190" y="152"/>
                  </a:lnTo>
                  <a:lnTo>
                    <a:pt x="192" y="156"/>
                  </a:lnTo>
                  <a:lnTo>
                    <a:pt x="192" y="161"/>
                  </a:lnTo>
                  <a:lnTo>
                    <a:pt x="192" y="167"/>
                  </a:lnTo>
                  <a:lnTo>
                    <a:pt x="192" y="173"/>
                  </a:lnTo>
                  <a:lnTo>
                    <a:pt x="192" y="178"/>
                  </a:lnTo>
                  <a:lnTo>
                    <a:pt x="192" y="184"/>
                  </a:lnTo>
                  <a:lnTo>
                    <a:pt x="190" y="190"/>
                  </a:lnTo>
                  <a:lnTo>
                    <a:pt x="187" y="195"/>
                  </a:lnTo>
                  <a:lnTo>
                    <a:pt x="183" y="201"/>
                  </a:lnTo>
                  <a:lnTo>
                    <a:pt x="179" y="207"/>
                  </a:lnTo>
                  <a:lnTo>
                    <a:pt x="175" y="213"/>
                  </a:lnTo>
                  <a:lnTo>
                    <a:pt x="169" y="216"/>
                  </a:lnTo>
                  <a:lnTo>
                    <a:pt x="164" y="222"/>
                  </a:lnTo>
                  <a:lnTo>
                    <a:pt x="156" y="226"/>
                  </a:lnTo>
                  <a:lnTo>
                    <a:pt x="149" y="230"/>
                  </a:lnTo>
                  <a:lnTo>
                    <a:pt x="139" y="232"/>
                  </a:lnTo>
                  <a:lnTo>
                    <a:pt x="131" y="235"/>
                  </a:lnTo>
                  <a:lnTo>
                    <a:pt x="122" y="237"/>
                  </a:lnTo>
                  <a:lnTo>
                    <a:pt x="112" y="239"/>
                  </a:lnTo>
                  <a:lnTo>
                    <a:pt x="105" y="241"/>
                  </a:lnTo>
                  <a:lnTo>
                    <a:pt x="95" y="245"/>
                  </a:lnTo>
                  <a:lnTo>
                    <a:pt x="88" y="245"/>
                  </a:lnTo>
                  <a:lnTo>
                    <a:pt x="80" y="247"/>
                  </a:lnTo>
                  <a:lnTo>
                    <a:pt x="73" y="247"/>
                  </a:lnTo>
                  <a:lnTo>
                    <a:pt x="69" y="249"/>
                  </a:lnTo>
                  <a:lnTo>
                    <a:pt x="63" y="249"/>
                  </a:lnTo>
                  <a:lnTo>
                    <a:pt x="59" y="249"/>
                  </a:lnTo>
                  <a:lnTo>
                    <a:pt x="57" y="249"/>
                  </a:lnTo>
                  <a:lnTo>
                    <a:pt x="57" y="251"/>
                  </a:lnTo>
                  <a:lnTo>
                    <a:pt x="55" y="220"/>
                  </a:lnTo>
                  <a:lnTo>
                    <a:pt x="57" y="218"/>
                  </a:lnTo>
                  <a:lnTo>
                    <a:pt x="63" y="218"/>
                  </a:lnTo>
                  <a:lnTo>
                    <a:pt x="67" y="216"/>
                  </a:lnTo>
                  <a:lnTo>
                    <a:pt x="73" y="214"/>
                  </a:lnTo>
                  <a:lnTo>
                    <a:pt x="78" y="214"/>
                  </a:lnTo>
                  <a:lnTo>
                    <a:pt x="84" y="214"/>
                  </a:lnTo>
                  <a:lnTo>
                    <a:pt x="92" y="211"/>
                  </a:lnTo>
                  <a:lnTo>
                    <a:pt x="97" y="209"/>
                  </a:lnTo>
                  <a:lnTo>
                    <a:pt x="105" y="207"/>
                  </a:lnTo>
                  <a:lnTo>
                    <a:pt x="111" y="205"/>
                  </a:lnTo>
                  <a:lnTo>
                    <a:pt x="118" y="201"/>
                  </a:lnTo>
                  <a:lnTo>
                    <a:pt x="124" y="199"/>
                  </a:lnTo>
                  <a:lnTo>
                    <a:pt x="130" y="197"/>
                  </a:lnTo>
                  <a:lnTo>
                    <a:pt x="133" y="194"/>
                  </a:lnTo>
                  <a:lnTo>
                    <a:pt x="141" y="188"/>
                  </a:lnTo>
                  <a:lnTo>
                    <a:pt x="145" y="180"/>
                  </a:lnTo>
                  <a:lnTo>
                    <a:pt x="149" y="173"/>
                  </a:lnTo>
                  <a:lnTo>
                    <a:pt x="149" y="165"/>
                  </a:lnTo>
                  <a:lnTo>
                    <a:pt x="145" y="157"/>
                  </a:lnTo>
                  <a:lnTo>
                    <a:pt x="141" y="152"/>
                  </a:lnTo>
                  <a:lnTo>
                    <a:pt x="135" y="146"/>
                  </a:lnTo>
                  <a:lnTo>
                    <a:pt x="128" y="140"/>
                  </a:lnTo>
                  <a:lnTo>
                    <a:pt x="122" y="138"/>
                  </a:lnTo>
                  <a:lnTo>
                    <a:pt x="116" y="138"/>
                  </a:lnTo>
                  <a:lnTo>
                    <a:pt x="109" y="137"/>
                  </a:lnTo>
                  <a:lnTo>
                    <a:pt x="105" y="137"/>
                  </a:lnTo>
                  <a:lnTo>
                    <a:pt x="97" y="135"/>
                  </a:lnTo>
                  <a:lnTo>
                    <a:pt x="93" y="135"/>
                  </a:lnTo>
                  <a:lnTo>
                    <a:pt x="88" y="135"/>
                  </a:lnTo>
                  <a:lnTo>
                    <a:pt x="82" y="135"/>
                  </a:lnTo>
                  <a:lnTo>
                    <a:pt x="76" y="135"/>
                  </a:lnTo>
                  <a:lnTo>
                    <a:pt x="71" y="135"/>
                  </a:lnTo>
                  <a:lnTo>
                    <a:pt x="67" y="135"/>
                  </a:lnTo>
                  <a:lnTo>
                    <a:pt x="65" y="137"/>
                  </a:lnTo>
                  <a:lnTo>
                    <a:pt x="59" y="137"/>
                  </a:lnTo>
                  <a:lnTo>
                    <a:pt x="57" y="137"/>
                  </a:lnTo>
                  <a:lnTo>
                    <a:pt x="59" y="135"/>
                  </a:lnTo>
                  <a:lnTo>
                    <a:pt x="61" y="129"/>
                  </a:lnTo>
                  <a:lnTo>
                    <a:pt x="65" y="125"/>
                  </a:lnTo>
                  <a:lnTo>
                    <a:pt x="67" y="121"/>
                  </a:lnTo>
                  <a:lnTo>
                    <a:pt x="71" y="116"/>
                  </a:lnTo>
                  <a:lnTo>
                    <a:pt x="74" y="112"/>
                  </a:lnTo>
                  <a:lnTo>
                    <a:pt x="76" y="106"/>
                  </a:lnTo>
                  <a:lnTo>
                    <a:pt x="80" y="100"/>
                  </a:lnTo>
                  <a:lnTo>
                    <a:pt x="84" y="95"/>
                  </a:lnTo>
                  <a:lnTo>
                    <a:pt x="88" y="91"/>
                  </a:lnTo>
                  <a:lnTo>
                    <a:pt x="90" y="85"/>
                  </a:lnTo>
                  <a:lnTo>
                    <a:pt x="93" y="80"/>
                  </a:lnTo>
                  <a:lnTo>
                    <a:pt x="95" y="74"/>
                  </a:lnTo>
                  <a:lnTo>
                    <a:pt x="97" y="70"/>
                  </a:lnTo>
                  <a:lnTo>
                    <a:pt x="97" y="64"/>
                  </a:lnTo>
                  <a:lnTo>
                    <a:pt x="97" y="61"/>
                  </a:lnTo>
                  <a:lnTo>
                    <a:pt x="97" y="55"/>
                  </a:lnTo>
                  <a:lnTo>
                    <a:pt x="97" y="53"/>
                  </a:lnTo>
                  <a:lnTo>
                    <a:pt x="93" y="47"/>
                  </a:lnTo>
                  <a:lnTo>
                    <a:pt x="90" y="43"/>
                  </a:lnTo>
                  <a:lnTo>
                    <a:pt x="82" y="42"/>
                  </a:lnTo>
                  <a:lnTo>
                    <a:pt x="76" y="42"/>
                  </a:lnTo>
                  <a:lnTo>
                    <a:pt x="69" y="42"/>
                  </a:lnTo>
                  <a:lnTo>
                    <a:pt x="59" y="45"/>
                  </a:lnTo>
                  <a:lnTo>
                    <a:pt x="50" y="49"/>
                  </a:lnTo>
                  <a:lnTo>
                    <a:pt x="42" y="53"/>
                  </a:lnTo>
                  <a:lnTo>
                    <a:pt x="33" y="57"/>
                  </a:lnTo>
                  <a:lnTo>
                    <a:pt x="25" y="62"/>
                  </a:lnTo>
                  <a:lnTo>
                    <a:pt x="17" y="66"/>
                  </a:lnTo>
                  <a:lnTo>
                    <a:pt x="12" y="70"/>
                  </a:lnTo>
                  <a:lnTo>
                    <a:pt x="10" y="72"/>
                  </a:lnTo>
                  <a:lnTo>
                    <a:pt x="10" y="7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60" name="Freeform 77"/>
            <p:cNvSpPr>
              <a:spLocks/>
            </p:cNvSpPr>
            <p:nvPr/>
          </p:nvSpPr>
          <p:spPr bwMode="auto">
            <a:xfrm>
              <a:off x="3048" y="2284"/>
              <a:ext cx="202" cy="332"/>
            </a:xfrm>
            <a:custGeom>
              <a:avLst/>
              <a:gdLst>
                <a:gd name="T0" fmla="*/ 57 w 196"/>
                <a:gd name="T1" fmla="*/ 6 h 262"/>
                <a:gd name="T2" fmla="*/ 42 w 196"/>
                <a:gd name="T3" fmla="*/ 23 h 262"/>
                <a:gd name="T4" fmla="*/ 30 w 196"/>
                <a:gd name="T5" fmla="*/ 38 h 262"/>
                <a:gd name="T6" fmla="*/ 21 w 196"/>
                <a:gd name="T7" fmla="*/ 51 h 262"/>
                <a:gd name="T8" fmla="*/ 13 w 196"/>
                <a:gd name="T9" fmla="*/ 68 h 262"/>
                <a:gd name="T10" fmla="*/ 8 w 196"/>
                <a:gd name="T11" fmla="*/ 84 h 262"/>
                <a:gd name="T12" fmla="*/ 2 w 196"/>
                <a:gd name="T13" fmla="*/ 101 h 262"/>
                <a:gd name="T14" fmla="*/ 0 w 196"/>
                <a:gd name="T15" fmla="*/ 120 h 262"/>
                <a:gd name="T16" fmla="*/ 0 w 196"/>
                <a:gd name="T17" fmla="*/ 137 h 262"/>
                <a:gd name="T18" fmla="*/ 2 w 196"/>
                <a:gd name="T19" fmla="*/ 156 h 262"/>
                <a:gd name="T20" fmla="*/ 8 w 196"/>
                <a:gd name="T21" fmla="*/ 173 h 262"/>
                <a:gd name="T22" fmla="*/ 13 w 196"/>
                <a:gd name="T23" fmla="*/ 188 h 262"/>
                <a:gd name="T24" fmla="*/ 21 w 196"/>
                <a:gd name="T25" fmla="*/ 203 h 262"/>
                <a:gd name="T26" fmla="*/ 38 w 196"/>
                <a:gd name="T27" fmla="*/ 230 h 262"/>
                <a:gd name="T28" fmla="*/ 59 w 196"/>
                <a:gd name="T29" fmla="*/ 249 h 262"/>
                <a:gd name="T30" fmla="*/ 80 w 196"/>
                <a:gd name="T31" fmla="*/ 258 h 262"/>
                <a:gd name="T32" fmla="*/ 103 w 196"/>
                <a:gd name="T33" fmla="*/ 262 h 262"/>
                <a:gd name="T34" fmla="*/ 124 w 196"/>
                <a:gd name="T35" fmla="*/ 257 h 262"/>
                <a:gd name="T36" fmla="*/ 145 w 196"/>
                <a:gd name="T37" fmla="*/ 245 h 262"/>
                <a:gd name="T38" fmla="*/ 164 w 196"/>
                <a:gd name="T39" fmla="*/ 234 h 262"/>
                <a:gd name="T40" fmla="*/ 181 w 196"/>
                <a:gd name="T41" fmla="*/ 219 h 262"/>
                <a:gd name="T42" fmla="*/ 190 w 196"/>
                <a:gd name="T43" fmla="*/ 200 h 262"/>
                <a:gd name="T44" fmla="*/ 196 w 196"/>
                <a:gd name="T45" fmla="*/ 182 h 262"/>
                <a:gd name="T46" fmla="*/ 194 w 196"/>
                <a:gd name="T47" fmla="*/ 162 h 262"/>
                <a:gd name="T48" fmla="*/ 190 w 196"/>
                <a:gd name="T49" fmla="*/ 144 h 262"/>
                <a:gd name="T50" fmla="*/ 181 w 196"/>
                <a:gd name="T51" fmla="*/ 129 h 262"/>
                <a:gd name="T52" fmla="*/ 169 w 196"/>
                <a:gd name="T53" fmla="*/ 120 h 262"/>
                <a:gd name="T54" fmla="*/ 154 w 196"/>
                <a:gd name="T55" fmla="*/ 114 h 262"/>
                <a:gd name="T56" fmla="*/ 139 w 196"/>
                <a:gd name="T57" fmla="*/ 112 h 262"/>
                <a:gd name="T58" fmla="*/ 122 w 196"/>
                <a:gd name="T59" fmla="*/ 114 h 262"/>
                <a:gd name="T60" fmla="*/ 105 w 196"/>
                <a:gd name="T61" fmla="*/ 118 h 262"/>
                <a:gd name="T62" fmla="*/ 91 w 196"/>
                <a:gd name="T63" fmla="*/ 123 h 262"/>
                <a:gd name="T64" fmla="*/ 82 w 196"/>
                <a:gd name="T65" fmla="*/ 133 h 262"/>
                <a:gd name="T66" fmla="*/ 69 w 196"/>
                <a:gd name="T67" fmla="*/ 150 h 262"/>
                <a:gd name="T68" fmla="*/ 67 w 196"/>
                <a:gd name="T69" fmla="*/ 160 h 262"/>
                <a:gd name="T70" fmla="*/ 91 w 196"/>
                <a:gd name="T71" fmla="*/ 188 h 262"/>
                <a:gd name="T72" fmla="*/ 107 w 196"/>
                <a:gd name="T73" fmla="*/ 175 h 262"/>
                <a:gd name="T74" fmla="*/ 126 w 196"/>
                <a:gd name="T75" fmla="*/ 163 h 262"/>
                <a:gd name="T76" fmla="*/ 139 w 196"/>
                <a:gd name="T77" fmla="*/ 162 h 262"/>
                <a:gd name="T78" fmla="*/ 148 w 196"/>
                <a:gd name="T79" fmla="*/ 173 h 262"/>
                <a:gd name="T80" fmla="*/ 146 w 196"/>
                <a:gd name="T81" fmla="*/ 186 h 262"/>
                <a:gd name="T82" fmla="*/ 133 w 196"/>
                <a:gd name="T83" fmla="*/ 205 h 262"/>
                <a:gd name="T84" fmla="*/ 112 w 196"/>
                <a:gd name="T85" fmla="*/ 215 h 262"/>
                <a:gd name="T86" fmla="*/ 93 w 196"/>
                <a:gd name="T87" fmla="*/ 213 h 262"/>
                <a:gd name="T88" fmla="*/ 78 w 196"/>
                <a:gd name="T89" fmla="*/ 205 h 262"/>
                <a:gd name="T90" fmla="*/ 65 w 196"/>
                <a:gd name="T91" fmla="*/ 194 h 262"/>
                <a:gd name="T92" fmla="*/ 53 w 196"/>
                <a:gd name="T93" fmla="*/ 173 h 262"/>
                <a:gd name="T94" fmla="*/ 49 w 196"/>
                <a:gd name="T95" fmla="*/ 156 h 262"/>
                <a:gd name="T96" fmla="*/ 49 w 196"/>
                <a:gd name="T97" fmla="*/ 137 h 262"/>
                <a:gd name="T98" fmla="*/ 51 w 196"/>
                <a:gd name="T99" fmla="*/ 118 h 262"/>
                <a:gd name="T100" fmla="*/ 59 w 196"/>
                <a:gd name="T101" fmla="*/ 97 h 262"/>
                <a:gd name="T102" fmla="*/ 69 w 196"/>
                <a:gd name="T103" fmla="*/ 76 h 262"/>
                <a:gd name="T104" fmla="*/ 76 w 196"/>
                <a:gd name="T105" fmla="*/ 59 h 262"/>
                <a:gd name="T106" fmla="*/ 88 w 196"/>
                <a:gd name="T107" fmla="*/ 38 h 262"/>
                <a:gd name="T108" fmla="*/ 65 w 196"/>
                <a:gd name="T109" fmla="*/ 2 h 2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6"/>
                <a:gd name="T166" fmla="*/ 0 h 262"/>
                <a:gd name="T167" fmla="*/ 196 w 196"/>
                <a:gd name="T168" fmla="*/ 262 h 2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6" h="262">
                  <a:moveTo>
                    <a:pt x="65" y="2"/>
                  </a:moveTo>
                  <a:lnTo>
                    <a:pt x="63" y="0"/>
                  </a:lnTo>
                  <a:lnTo>
                    <a:pt x="57" y="6"/>
                  </a:lnTo>
                  <a:lnTo>
                    <a:pt x="51" y="9"/>
                  </a:lnTo>
                  <a:lnTo>
                    <a:pt x="48" y="15"/>
                  </a:lnTo>
                  <a:lnTo>
                    <a:pt x="42" y="23"/>
                  </a:lnTo>
                  <a:lnTo>
                    <a:pt x="36" y="30"/>
                  </a:lnTo>
                  <a:lnTo>
                    <a:pt x="34" y="34"/>
                  </a:lnTo>
                  <a:lnTo>
                    <a:pt x="30" y="38"/>
                  </a:lnTo>
                  <a:lnTo>
                    <a:pt x="27" y="42"/>
                  </a:lnTo>
                  <a:lnTo>
                    <a:pt x="25" y="47"/>
                  </a:lnTo>
                  <a:lnTo>
                    <a:pt x="21" y="51"/>
                  </a:lnTo>
                  <a:lnTo>
                    <a:pt x="19" y="57"/>
                  </a:lnTo>
                  <a:lnTo>
                    <a:pt x="15" y="63"/>
                  </a:lnTo>
                  <a:lnTo>
                    <a:pt x="13" y="68"/>
                  </a:lnTo>
                  <a:lnTo>
                    <a:pt x="11" y="74"/>
                  </a:lnTo>
                  <a:lnTo>
                    <a:pt x="10" y="78"/>
                  </a:lnTo>
                  <a:lnTo>
                    <a:pt x="8" y="84"/>
                  </a:lnTo>
                  <a:lnTo>
                    <a:pt x="6" y="89"/>
                  </a:lnTo>
                  <a:lnTo>
                    <a:pt x="4" y="95"/>
                  </a:lnTo>
                  <a:lnTo>
                    <a:pt x="2" y="101"/>
                  </a:lnTo>
                  <a:lnTo>
                    <a:pt x="2" y="108"/>
                  </a:lnTo>
                  <a:lnTo>
                    <a:pt x="2" y="114"/>
                  </a:lnTo>
                  <a:lnTo>
                    <a:pt x="0" y="120"/>
                  </a:lnTo>
                  <a:lnTo>
                    <a:pt x="0" y="125"/>
                  </a:lnTo>
                  <a:lnTo>
                    <a:pt x="0" y="131"/>
                  </a:lnTo>
                  <a:lnTo>
                    <a:pt x="0" y="137"/>
                  </a:lnTo>
                  <a:lnTo>
                    <a:pt x="0" y="143"/>
                  </a:lnTo>
                  <a:lnTo>
                    <a:pt x="2" y="148"/>
                  </a:lnTo>
                  <a:lnTo>
                    <a:pt x="2" y="156"/>
                  </a:lnTo>
                  <a:lnTo>
                    <a:pt x="4" y="162"/>
                  </a:lnTo>
                  <a:lnTo>
                    <a:pt x="6" y="167"/>
                  </a:lnTo>
                  <a:lnTo>
                    <a:pt x="8" y="173"/>
                  </a:lnTo>
                  <a:lnTo>
                    <a:pt x="10" y="177"/>
                  </a:lnTo>
                  <a:lnTo>
                    <a:pt x="11" y="182"/>
                  </a:lnTo>
                  <a:lnTo>
                    <a:pt x="13" y="188"/>
                  </a:lnTo>
                  <a:lnTo>
                    <a:pt x="15" y="194"/>
                  </a:lnTo>
                  <a:lnTo>
                    <a:pt x="19" y="198"/>
                  </a:lnTo>
                  <a:lnTo>
                    <a:pt x="21" y="203"/>
                  </a:lnTo>
                  <a:lnTo>
                    <a:pt x="27" y="213"/>
                  </a:lnTo>
                  <a:lnTo>
                    <a:pt x="32" y="220"/>
                  </a:lnTo>
                  <a:lnTo>
                    <a:pt x="38" y="230"/>
                  </a:lnTo>
                  <a:lnTo>
                    <a:pt x="46" y="238"/>
                  </a:lnTo>
                  <a:lnTo>
                    <a:pt x="51" y="243"/>
                  </a:lnTo>
                  <a:lnTo>
                    <a:pt x="59" y="249"/>
                  </a:lnTo>
                  <a:lnTo>
                    <a:pt x="67" y="253"/>
                  </a:lnTo>
                  <a:lnTo>
                    <a:pt x="74" y="257"/>
                  </a:lnTo>
                  <a:lnTo>
                    <a:pt x="80" y="258"/>
                  </a:lnTo>
                  <a:lnTo>
                    <a:pt x="88" y="260"/>
                  </a:lnTo>
                  <a:lnTo>
                    <a:pt x="93" y="260"/>
                  </a:lnTo>
                  <a:lnTo>
                    <a:pt x="103" y="262"/>
                  </a:lnTo>
                  <a:lnTo>
                    <a:pt x="108" y="260"/>
                  </a:lnTo>
                  <a:lnTo>
                    <a:pt x="116" y="258"/>
                  </a:lnTo>
                  <a:lnTo>
                    <a:pt x="124" y="257"/>
                  </a:lnTo>
                  <a:lnTo>
                    <a:pt x="131" y="255"/>
                  </a:lnTo>
                  <a:lnTo>
                    <a:pt x="137" y="249"/>
                  </a:lnTo>
                  <a:lnTo>
                    <a:pt x="145" y="245"/>
                  </a:lnTo>
                  <a:lnTo>
                    <a:pt x="150" y="241"/>
                  </a:lnTo>
                  <a:lnTo>
                    <a:pt x="158" y="238"/>
                  </a:lnTo>
                  <a:lnTo>
                    <a:pt x="164" y="234"/>
                  </a:lnTo>
                  <a:lnTo>
                    <a:pt x="169" y="228"/>
                  </a:lnTo>
                  <a:lnTo>
                    <a:pt x="175" y="222"/>
                  </a:lnTo>
                  <a:lnTo>
                    <a:pt x="181" y="219"/>
                  </a:lnTo>
                  <a:lnTo>
                    <a:pt x="185" y="213"/>
                  </a:lnTo>
                  <a:lnTo>
                    <a:pt x="188" y="207"/>
                  </a:lnTo>
                  <a:lnTo>
                    <a:pt x="190" y="200"/>
                  </a:lnTo>
                  <a:lnTo>
                    <a:pt x="192" y="196"/>
                  </a:lnTo>
                  <a:lnTo>
                    <a:pt x="194" y="188"/>
                  </a:lnTo>
                  <a:lnTo>
                    <a:pt x="196" y="182"/>
                  </a:lnTo>
                  <a:lnTo>
                    <a:pt x="196" y="175"/>
                  </a:lnTo>
                  <a:lnTo>
                    <a:pt x="196" y="169"/>
                  </a:lnTo>
                  <a:lnTo>
                    <a:pt x="194" y="162"/>
                  </a:lnTo>
                  <a:lnTo>
                    <a:pt x="194" y="156"/>
                  </a:lnTo>
                  <a:lnTo>
                    <a:pt x="192" y="148"/>
                  </a:lnTo>
                  <a:lnTo>
                    <a:pt x="190" y="144"/>
                  </a:lnTo>
                  <a:lnTo>
                    <a:pt x="186" y="139"/>
                  </a:lnTo>
                  <a:lnTo>
                    <a:pt x="185" y="133"/>
                  </a:lnTo>
                  <a:lnTo>
                    <a:pt x="181" y="129"/>
                  </a:lnTo>
                  <a:lnTo>
                    <a:pt x="177" y="125"/>
                  </a:lnTo>
                  <a:lnTo>
                    <a:pt x="173" y="122"/>
                  </a:lnTo>
                  <a:lnTo>
                    <a:pt x="169" y="120"/>
                  </a:lnTo>
                  <a:lnTo>
                    <a:pt x="164" y="116"/>
                  </a:lnTo>
                  <a:lnTo>
                    <a:pt x="160" y="116"/>
                  </a:lnTo>
                  <a:lnTo>
                    <a:pt x="154" y="114"/>
                  </a:lnTo>
                  <a:lnTo>
                    <a:pt x="148" y="112"/>
                  </a:lnTo>
                  <a:lnTo>
                    <a:pt x="143" y="112"/>
                  </a:lnTo>
                  <a:lnTo>
                    <a:pt x="139" y="112"/>
                  </a:lnTo>
                  <a:lnTo>
                    <a:pt x="131" y="112"/>
                  </a:lnTo>
                  <a:lnTo>
                    <a:pt x="127" y="112"/>
                  </a:lnTo>
                  <a:lnTo>
                    <a:pt x="122" y="114"/>
                  </a:lnTo>
                  <a:lnTo>
                    <a:pt x="116" y="116"/>
                  </a:lnTo>
                  <a:lnTo>
                    <a:pt x="110" y="116"/>
                  </a:lnTo>
                  <a:lnTo>
                    <a:pt x="105" y="118"/>
                  </a:lnTo>
                  <a:lnTo>
                    <a:pt x="101" y="122"/>
                  </a:lnTo>
                  <a:lnTo>
                    <a:pt x="97" y="123"/>
                  </a:lnTo>
                  <a:lnTo>
                    <a:pt x="91" y="123"/>
                  </a:lnTo>
                  <a:lnTo>
                    <a:pt x="88" y="127"/>
                  </a:lnTo>
                  <a:lnTo>
                    <a:pt x="84" y="129"/>
                  </a:lnTo>
                  <a:lnTo>
                    <a:pt x="82" y="133"/>
                  </a:lnTo>
                  <a:lnTo>
                    <a:pt x="74" y="137"/>
                  </a:lnTo>
                  <a:lnTo>
                    <a:pt x="72" y="144"/>
                  </a:lnTo>
                  <a:lnTo>
                    <a:pt x="69" y="150"/>
                  </a:lnTo>
                  <a:lnTo>
                    <a:pt x="69" y="156"/>
                  </a:lnTo>
                  <a:lnTo>
                    <a:pt x="67" y="160"/>
                  </a:lnTo>
                  <a:lnTo>
                    <a:pt x="88" y="194"/>
                  </a:lnTo>
                  <a:lnTo>
                    <a:pt x="88" y="192"/>
                  </a:lnTo>
                  <a:lnTo>
                    <a:pt x="91" y="188"/>
                  </a:lnTo>
                  <a:lnTo>
                    <a:pt x="95" y="184"/>
                  </a:lnTo>
                  <a:lnTo>
                    <a:pt x="101" y="181"/>
                  </a:lnTo>
                  <a:lnTo>
                    <a:pt x="107" y="175"/>
                  </a:lnTo>
                  <a:lnTo>
                    <a:pt x="112" y="171"/>
                  </a:lnTo>
                  <a:lnTo>
                    <a:pt x="118" y="165"/>
                  </a:lnTo>
                  <a:lnTo>
                    <a:pt x="126" y="163"/>
                  </a:lnTo>
                  <a:lnTo>
                    <a:pt x="129" y="162"/>
                  </a:lnTo>
                  <a:lnTo>
                    <a:pt x="135" y="162"/>
                  </a:lnTo>
                  <a:lnTo>
                    <a:pt x="139" y="162"/>
                  </a:lnTo>
                  <a:lnTo>
                    <a:pt x="143" y="165"/>
                  </a:lnTo>
                  <a:lnTo>
                    <a:pt x="146" y="167"/>
                  </a:lnTo>
                  <a:lnTo>
                    <a:pt x="148" y="173"/>
                  </a:lnTo>
                  <a:lnTo>
                    <a:pt x="150" y="177"/>
                  </a:lnTo>
                  <a:lnTo>
                    <a:pt x="150" y="182"/>
                  </a:lnTo>
                  <a:lnTo>
                    <a:pt x="146" y="186"/>
                  </a:lnTo>
                  <a:lnTo>
                    <a:pt x="145" y="194"/>
                  </a:lnTo>
                  <a:lnTo>
                    <a:pt x="139" y="198"/>
                  </a:lnTo>
                  <a:lnTo>
                    <a:pt x="133" y="205"/>
                  </a:lnTo>
                  <a:lnTo>
                    <a:pt x="127" y="209"/>
                  </a:lnTo>
                  <a:lnTo>
                    <a:pt x="120" y="213"/>
                  </a:lnTo>
                  <a:lnTo>
                    <a:pt x="112" y="215"/>
                  </a:lnTo>
                  <a:lnTo>
                    <a:pt x="107" y="217"/>
                  </a:lnTo>
                  <a:lnTo>
                    <a:pt x="99" y="215"/>
                  </a:lnTo>
                  <a:lnTo>
                    <a:pt x="93" y="213"/>
                  </a:lnTo>
                  <a:lnTo>
                    <a:pt x="88" y="211"/>
                  </a:lnTo>
                  <a:lnTo>
                    <a:pt x="82" y="209"/>
                  </a:lnTo>
                  <a:lnTo>
                    <a:pt x="78" y="205"/>
                  </a:lnTo>
                  <a:lnTo>
                    <a:pt x="72" y="201"/>
                  </a:lnTo>
                  <a:lnTo>
                    <a:pt x="69" y="198"/>
                  </a:lnTo>
                  <a:lnTo>
                    <a:pt x="65" y="194"/>
                  </a:lnTo>
                  <a:lnTo>
                    <a:pt x="59" y="184"/>
                  </a:lnTo>
                  <a:lnTo>
                    <a:pt x="55" y="177"/>
                  </a:lnTo>
                  <a:lnTo>
                    <a:pt x="53" y="173"/>
                  </a:lnTo>
                  <a:lnTo>
                    <a:pt x="51" y="167"/>
                  </a:lnTo>
                  <a:lnTo>
                    <a:pt x="49" y="162"/>
                  </a:lnTo>
                  <a:lnTo>
                    <a:pt x="49" y="156"/>
                  </a:lnTo>
                  <a:lnTo>
                    <a:pt x="49" y="150"/>
                  </a:lnTo>
                  <a:lnTo>
                    <a:pt x="49" y="144"/>
                  </a:lnTo>
                  <a:lnTo>
                    <a:pt x="49" y="137"/>
                  </a:lnTo>
                  <a:lnTo>
                    <a:pt x="49" y="131"/>
                  </a:lnTo>
                  <a:lnTo>
                    <a:pt x="49" y="123"/>
                  </a:lnTo>
                  <a:lnTo>
                    <a:pt x="51" y="118"/>
                  </a:lnTo>
                  <a:lnTo>
                    <a:pt x="55" y="112"/>
                  </a:lnTo>
                  <a:lnTo>
                    <a:pt x="57" y="104"/>
                  </a:lnTo>
                  <a:lnTo>
                    <a:pt x="59" y="97"/>
                  </a:lnTo>
                  <a:lnTo>
                    <a:pt x="61" y="89"/>
                  </a:lnTo>
                  <a:lnTo>
                    <a:pt x="65" y="82"/>
                  </a:lnTo>
                  <a:lnTo>
                    <a:pt x="69" y="76"/>
                  </a:lnTo>
                  <a:lnTo>
                    <a:pt x="70" y="70"/>
                  </a:lnTo>
                  <a:lnTo>
                    <a:pt x="72" y="63"/>
                  </a:lnTo>
                  <a:lnTo>
                    <a:pt x="76" y="59"/>
                  </a:lnTo>
                  <a:lnTo>
                    <a:pt x="80" y="53"/>
                  </a:lnTo>
                  <a:lnTo>
                    <a:pt x="84" y="46"/>
                  </a:lnTo>
                  <a:lnTo>
                    <a:pt x="88" y="38"/>
                  </a:lnTo>
                  <a:lnTo>
                    <a:pt x="91" y="34"/>
                  </a:lnTo>
                  <a:lnTo>
                    <a:pt x="93" y="34"/>
                  </a:lnTo>
                  <a:lnTo>
                    <a:pt x="65"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61" name="Freeform 78"/>
            <p:cNvSpPr>
              <a:spLocks/>
            </p:cNvSpPr>
            <p:nvPr/>
          </p:nvSpPr>
          <p:spPr bwMode="auto">
            <a:xfrm>
              <a:off x="2144" y="1942"/>
              <a:ext cx="202" cy="322"/>
            </a:xfrm>
            <a:custGeom>
              <a:avLst/>
              <a:gdLst>
                <a:gd name="T0" fmla="*/ 141 w 196"/>
                <a:gd name="T1" fmla="*/ 250 h 262"/>
                <a:gd name="T2" fmla="*/ 158 w 196"/>
                <a:gd name="T3" fmla="*/ 231 h 262"/>
                <a:gd name="T4" fmla="*/ 173 w 196"/>
                <a:gd name="T5" fmla="*/ 209 h 262"/>
                <a:gd name="T6" fmla="*/ 180 w 196"/>
                <a:gd name="T7" fmla="*/ 193 h 262"/>
                <a:gd name="T8" fmla="*/ 186 w 196"/>
                <a:gd name="T9" fmla="*/ 178 h 262"/>
                <a:gd name="T10" fmla="*/ 194 w 196"/>
                <a:gd name="T11" fmla="*/ 161 h 262"/>
                <a:gd name="T12" fmla="*/ 196 w 196"/>
                <a:gd name="T13" fmla="*/ 144 h 262"/>
                <a:gd name="T14" fmla="*/ 196 w 196"/>
                <a:gd name="T15" fmla="*/ 127 h 262"/>
                <a:gd name="T16" fmla="*/ 194 w 196"/>
                <a:gd name="T17" fmla="*/ 108 h 262"/>
                <a:gd name="T18" fmla="*/ 188 w 196"/>
                <a:gd name="T19" fmla="*/ 91 h 262"/>
                <a:gd name="T20" fmla="*/ 182 w 196"/>
                <a:gd name="T21" fmla="*/ 76 h 262"/>
                <a:gd name="T22" fmla="*/ 177 w 196"/>
                <a:gd name="T23" fmla="*/ 60 h 262"/>
                <a:gd name="T24" fmla="*/ 167 w 196"/>
                <a:gd name="T25" fmla="*/ 45 h 262"/>
                <a:gd name="T26" fmla="*/ 152 w 196"/>
                <a:gd name="T27" fmla="*/ 26 h 262"/>
                <a:gd name="T28" fmla="*/ 133 w 196"/>
                <a:gd name="T29" fmla="*/ 9 h 262"/>
                <a:gd name="T30" fmla="*/ 112 w 196"/>
                <a:gd name="T31" fmla="*/ 0 h 262"/>
                <a:gd name="T32" fmla="*/ 89 w 196"/>
                <a:gd name="T33" fmla="*/ 0 h 262"/>
                <a:gd name="T34" fmla="*/ 66 w 196"/>
                <a:gd name="T35" fmla="*/ 7 h 262"/>
                <a:gd name="T36" fmla="*/ 45 w 196"/>
                <a:gd name="T37" fmla="*/ 17 h 262"/>
                <a:gd name="T38" fmla="*/ 28 w 196"/>
                <a:gd name="T39" fmla="*/ 34 h 262"/>
                <a:gd name="T40" fmla="*/ 13 w 196"/>
                <a:gd name="T41" fmla="*/ 49 h 262"/>
                <a:gd name="T42" fmla="*/ 4 w 196"/>
                <a:gd name="T43" fmla="*/ 66 h 262"/>
                <a:gd name="T44" fmla="*/ 0 w 196"/>
                <a:gd name="T45" fmla="*/ 85 h 262"/>
                <a:gd name="T46" fmla="*/ 4 w 196"/>
                <a:gd name="T47" fmla="*/ 104 h 262"/>
                <a:gd name="T48" fmla="*/ 9 w 196"/>
                <a:gd name="T49" fmla="*/ 121 h 262"/>
                <a:gd name="T50" fmla="*/ 21 w 196"/>
                <a:gd name="T51" fmla="*/ 136 h 262"/>
                <a:gd name="T52" fmla="*/ 42 w 196"/>
                <a:gd name="T53" fmla="*/ 146 h 262"/>
                <a:gd name="T54" fmla="*/ 57 w 196"/>
                <a:gd name="T55" fmla="*/ 148 h 262"/>
                <a:gd name="T56" fmla="*/ 72 w 196"/>
                <a:gd name="T57" fmla="*/ 146 h 262"/>
                <a:gd name="T58" fmla="*/ 89 w 196"/>
                <a:gd name="T59" fmla="*/ 144 h 262"/>
                <a:gd name="T60" fmla="*/ 106 w 196"/>
                <a:gd name="T61" fmla="*/ 135 h 262"/>
                <a:gd name="T62" fmla="*/ 125 w 196"/>
                <a:gd name="T63" fmla="*/ 119 h 262"/>
                <a:gd name="T64" fmla="*/ 131 w 196"/>
                <a:gd name="T65" fmla="*/ 104 h 262"/>
                <a:gd name="T66" fmla="*/ 108 w 196"/>
                <a:gd name="T67" fmla="*/ 72 h 262"/>
                <a:gd name="T68" fmla="*/ 97 w 196"/>
                <a:gd name="T69" fmla="*/ 83 h 262"/>
                <a:gd name="T70" fmla="*/ 78 w 196"/>
                <a:gd name="T71" fmla="*/ 95 h 262"/>
                <a:gd name="T72" fmla="*/ 63 w 196"/>
                <a:gd name="T73" fmla="*/ 100 h 262"/>
                <a:gd name="T74" fmla="*/ 49 w 196"/>
                <a:gd name="T75" fmla="*/ 95 h 262"/>
                <a:gd name="T76" fmla="*/ 47 w 196"/>
                <a:gd name="T77" fmla="*/ 81 h 262"/>
                <a:gd name="T78" fmla="*/ 57 w 196"/>
                <a:gd name="T79" fmla="*/ 62 h 262"/>
                <a:gd name="T80" fmla="*/ 78 w 196"/>
                <a:gd name="T81" fmla="*/ 49 h 262"/>
                <a:gd name="T82" fmla="*/ 99 w 196"/>
                <a:gd name="T83" fmla="*/ 47 h 262"/>
                <a:gd name="T84" fmla="*/ 114 w 196"/>
                <a:gd name="T85" fmla="*/ 55 h 262"/>
                <a:gd name="T86" fmla="*/ 127 w 196"/>
                <a:gd name="T87" fmla="*/ 66 h 262"/>
                <a:gd name="T88" fmla="*/ 141 w 196"/>
                <a:gd name="T89" fmla="*/ 87 h 262"/>
                <a:gd name="T90" fmla="*/ 144 w 196"/>
                <a:gd name="T91" fmla="*/ 100 h 262"/>
                <a:gd name="T92" fmla="*/ 146 w 196"/>
                <a:gd name="T93" fmla="*/ 119 h 262"/>
                <a:gd name="T94" fmla="*/ 144 w 196"/>
                <a:gd name="T95" fmla="*/ 138 h 262"/>
                <a:gd name="T96" fmla="*/ 141 w 196"/>
                <a:gd name="T97" fmla="*/ 159 h 262"/>
                <a:gd name="T98" fmla="*/ 131 w 196"/>
                <a:gd name="T99" fmla="*/ 180 h 262"/>
                <a:gd name="T100" fmla="*/ 122 w 196"/>
                <a:gd name="T101" fmla="*/ 197 h 262"/>
                <a:gd name="T102" fmla="*/ 110 w 196"/>
                <a:gd name="T103" fmla="*/ 216 h 262"/>
                <a:gd name="T104" fmla="*/ 103 w 196"/>
                <a:gd name="T105" fmla="*/ 230 h 2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6"/>
                <a:gd name="T160" fmla="*/ 0 h 262"/>
                <a:gd name="T161" fmla="*/ 196 w 196"/>
                <a:gd name="T162" fmla="*/ 262 h 2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6" h="262">
                  <a:moveTo>
                    <a:pt x="131" y="262"/>
                  </a:moveTo>
                  <a:lnTo>
                    <a:pt x="137" y="256"/>
                  </a:lnTo>
                  <a:lnTo>
                    <a:pt x="141" y="250"/>
                  </a:lnTo>
                  <a:lnTo>
                    <a:pt x="146" y="245"/>
                  </a:lnTo>
                  <a:lnTo>
                    <a:pt x="152" y="239"/>
                  </a:lnTo>
                  <a:lnTo>
                    <a:pt x="158" y="231"/>
                  </a:lnTo>
                  <a:lnTo>
                    <a:pt x="163" y="224"/>
                  </a:lnTo>
                  <a:lnTo>
                    <a:pt x="169" y="214"/>
                  </a:lnTo>
                  <a:lnTo>
                    <a:pt x="173" y="209"/>
                  </a:lnTo>
                  <a:lnTo>
                    <a:pt x="175" y="205"/>
                  </a:lnTo>
                  <a:lnTo>
                    <a:pt x="177" y="199"/>
                  </a:lnTo>
                  <a:lnTo>
                    <a:pt x="180" y="193"/>
                  </a:lnTo>
                  <a:lnTo>
                    <a:pt x="182" y="188"/>
                  </a:lnTo>
                  <a:lnTo>
                    <a:pt x="184" y="182"/>
                  </a:lnTo>
                  <a:lnTo>
                    <a:pt x="186" y="178"/>
                  </a:lnTo>
                  <a:lnTo>
                    <a:pt x="190" y="173"/>
                  </a:lnTo>
                  <a:lnTo>
                    <a:pt x="192" y="167"/>
                  </a:lnTo>
                  <a:lnTo>
                    <a:pt x="194" y="161"/>
                  </a:lnTo>
                  <a:lnTo>
                    <a:pt x="194" y="155"/>
                  </a:lnTo>
                  <a:lnTo>
                    <a:pt x="196" y="150"/>
                  </a:lnTo>
                  <a:lnTo>
                    <a:pt x="196" y="144"/>
                  </a:lnTo>
                  <a:lnTo>
                    <a:pt x="196" y="138"/>
                  </a:lnTo>
                  <a:lnTo>
                    <a:pt x="196" y="133"/>
                  </a:lnTo>
                  <a:lnTo>
                    <a:pt x="196" y="127"/>
                  </a:lnTo>
                  <a:lnTo>
                    <a:pt x="196" y="121"/>
                  </a:lnTo>
                  <a:lnTo>
                    <a:pt x="194" y="114"/>
                  </a:lnTo>
                  <a:lnTo>
                    <a:pt x="194" y="108"/>
                  </a:lnTo>
                  <a:lnTo>
                    <a:pt x="192" y="102"/>
                  </a:lnTo>
                  <a:lnTo>
                    <a:pt x="190" y="97"/>
                  </a:lnTo>
                  <a:lnTo>
                    <a:pt x="188" y="91"/>
                  </a:lnTo>
                  <a:lnTo>
                    <a:pt x="186" y="85"/>
                  </a:lnTo>
                  <a:lnTo>
                    <a:pt x="184" y="81"/>
                  </a:lnTo>
                  <a:lnTo>
                    <a:pt x="182" y="76"/>
                  </a:lnTo>
                  <a:lnTo>
                    <a:pt x="180" y="70"/>
                  </a:lnTo>
                  <a:lnTo>
                    <a:pt x="179" y="64"/>
                  </a:lnTo>
                  <a:lnTo>
                    <a:pt x="177" y="60"/>
                  </a:lnTo>
                  <a:lnTo>
                    <a:pt x="173" y="55"/>
                  </a:lnTo>
                  <a:lnTo>
                    <a:pt x="171" y="49"/>
                  </a:lnTo>
                  <a:lnTo>
                    <a:pt x="167" y="45"/>
                  </a:lnTo>
                  <a:lnTo>
                    <a:pt x="165" y="41"/>
                  </a:lnTo>
                  <a:lnTo>
                    <a:pt x="160" y="34"/>
                  </a:lnTo>
                  <a:lnTo>
                    <a:pt x="152" y="26"/>
                  </a:lnTo>
                  <a:lnTo>
                    <a:pt x="146" y="19"/>
                  </a:lnTo>
                  <a:lnTo>
                    <a:pt x="139" y="13"/>
                  </a:lnTo>
                  <a:lnTo>
                    <a:pt x="133" y="9"/>
                  </a:lnTo>
                  <a:lnTo>
                    <a:pt x="125" y="7"/>
                  </a:lnTo>
                  <a:lnTo>
                    <a:pt x="118" y="3"/>
                  </a:lnTo>
                  <a:lnTo>
                    <a:pt x="112" y="0"/>
                  </a:lnTo>
                  <a:lnTo>
                    <a:pt x="103" y="0"/>
                  </a:lnTo>
                  <a:lnTo>
                    <a:pt x="97" y="0"/>
                  </a:lnTo>
                  <a:lnTo>
                    <a:pt x="89" y="0"/>
                  </a:lnTo>
                  <a:lnTo>
                    <a:pt x="82" y="2"/>
                  </a:lnTo>
                  <a:lnTo>
                    <a:pt x="74" y="3"/>
                  </a:lnTo>
                  <a:lnTo>
                    <a:pt x="66" y="7"/>
                  </a:lnTo>
                  <a:lnTo>
                    <a:pt x="59" y="9"/>
                  </a:lnTo>
                  <a:lnTo>
                    <a:pt x="53" y="13"/>
                  </a:lnTo>
                  <a:lnTo>
                    <a:pt x="45" y="17"/>
                  </a:lnTo>
                  <a:lnTo>
                    <a:pt x="40" y="22"/>
                  </a:lnTo>
                  <a:lnTo>
                    <a:pt x="32" y="28"/>
                  </a:lnTo>
                  <a:lnTo>
                    <a:pt x="28" y="34"/>
                  </a:lnTo>
                  <a:lnTo>
                    <a:pt x="23" y="38"/>
                  </a:lnTo>
                  <a:lnTo>
                    <a:pt x="17" y="43"/>
                  </a:lnTo>
                  <a:lnTo>
                    <a:pt x="13" y="49"/>
                  </a:lnTo>
                  <a:lnTo>
                    <a:pt x="9" y="55"/>
                  </a:lnTo>
                  <a:lnTo>
                    <a:pt x="6" y="60"/>
                  </a:lnTo>
                  <a:lnTo>
                    <a:pt x="4" y="66"/>
                  </a:lnTo>
                  <a:lnTo>
                    <a:pt x="2" y="72"/>
                  </a:lnTo>
                  <a:lnTo>
                    <a:pt x="2" y="79"/>
                  </a:lnTo>
                  <a:lnTo>
                    <a:pt x="0" y="85"/>
                  </a:lnTo>
                  <a:lnTo>
                    <a:pt x="2" y="93"/>
                  </a:lnTo>
                  <a:lnTo>
                    <a:pt x="2" y="97"/>
                  </a:lnTo>
                  <a:lnTo>
                    <a:pt x="4" y="104"/>
                  </a:lnTo>
                  <a:lnTo>
                    <a:pt x="6" y="110"/>
                  </a:lnTo>
                  <a:lnTo>
                    <a:pt x="7" y="116"/>
                  </a:lnTo>
                  <a:lnTo>
                    <a:pt x="9" y="121"/>
                  </a:lnTo>
                  <a:lnTo>
                    <a:pt x="13" y="127"/>
                  </a:lnTo>
                  <a:lnTo>
                    <a:pt x="17" y="131"/>
                  </a:lnTo>
                  <a:lnTo>
                    <a:pt x="21" y="136"/>
                  </a:lnTo>
                  <a:lnTo>
                    <a:pt x="28" y="142"/>
                  </a:lnTo>
                  <a:lnTo>
                    <a:pt x="38" y="146"/>
                  </a:lnTo>
                  <a:lnTo>
                    <a:pt x="42" y="146"/>
                  </a:lnTo>
                  <a:lnTo>
                    <a:pt x="47" y="148"/>
                  </a:lnTo>
                  <a:lnTo>
                    <a:pt x="53" y="148"/>
                  </a:lnTo>
                  <a:lnTo>
                    <a:pt x="57" y="148"/>
                  </a:lnTo>
                  <a:lnTo>
                    <a:pt x="63" y="148"/>
                  </a:lnTo>
                  <a:lnTo>
                    <a:pt x="66" y="148"/>
                  </a:lnTo>
                  <a:lnTo>
                    <a:pt x="72" y="146"/>
                  </a:lnTo>
                  <a:lnTo>
                    <a:pt x="78" y="146"/>
                  </a:lnTo>
                  <a:lnTo>
                    <a:pt x="83" y="144"/>
                  </a:lnTo>
                  <a:lnTo>
                    <a:pt x="89" y="144"/>
                  </a:lnTo>
                  <a:lnTo>
                    <a:pt x="93" y="142"/>
                  </a:lnTo>
                  <a:lnTo>
                    <a:pt x="99" y="140"/>
                  </a:lnTo>
                  <a:lnTo>
                    <a:pt x="106" y="135"/>
                  </a:lnTo>
                  <a:lnTo>
                    <a:pt x="114" y="131"/>
                  </a:lnTo>
                  <a:lnTo>
                    <a:pt x="120" y="123"/>
                  </a:lnTo>
                  <a:lnTo>
                    <a:pt x="125" y="119"/>
                  </a:lnTo>
                  <a:lnTo>
                    <a:pt x="127" y="112"/>
                  </a:lnTo>
                  <a:lnTo>
                    <a:pt x="129" y="108"/>
                  </a:lnTo>
                  <a:lnTo>
                    <a:pt x="131" y="104"/>
                  </a:lnTo>
                  <a:lnTo>
                    <a:pt x="110" y="72"/>
                  </a:lnTo>
                  <a:lnTo>
                    <a:pt x="108" y="72"/>
                  </a:lnTo>
                  <a:lnTo>
                    <a:pt x="106" y="74"/>
                  </a:lnTo>
                  <a:lnTo>
                    <a:pt x="101" y="78"/>
                  </a:lnTo>
                  <a:lnTo>
                    <a:pt x="97" y="83"/>
                  </a:lnTo>
                  <a:lnTo>
                    <a:pt x="89" y="87"/>
                  </a:lnTo>
                  <a:lnTo>
                    <a:pt x="85" y="93"/>
                  </a:lnTo>
                  <a:lnTo>
                    <a:pt x="78" y="95"/>
                  </a:lnTo>
                  <a:lnTo>
                    <a:pt x="74" y="98"/>
                  </a:lnTo>
                  <a:lnTo>
                    <a:pt x="66" y="100"/>
                  </a:lnTo>
                  <a:lnTo>
                    <a:pt x="63" y="100"/>
                  </a:lnTo>
                  <a:lnTo>
                    <a:pt x="57" y="98"/>
                  </a:lnTo>
                  <a:lnTo>
                    <a:pt x="53" y="97"/>
                  </a:lnTo>
                  <a:lnTo>
                    <a:pt x="49" y="95"/>
                  </a:lnTo>
                  <a:lnTo>
                    <a:pt x="47" y="91"/>
                  </a:lnTo>
                  <a:lnTo>
                    <a:pt x="45" y="85"/>
                  </a:lnTo>
                  <a:lnTo>
                    <a:pt x="47" y="81"/>
                  </a:lnTo>
                  <a:lnTo>
                    <a:pt x="49" y="74"/>
                  </a:lnTo>
                  <a:lnTo>
                    <a:pt x="53" y="68"/>
                  </a:lnTo>
                  <a:lnTo>
                    <a:pt x="57" y="62"/>
                  </a:lnTo>
                  <a:lnTo>
                    <a:pt x="64" y="59"/>
                  </a:lnTo>
                  <a:lnTo>
                    <a:pt x="68" y="53"/>
                  </a:lnTo>
                  <a:lnTo>
                    <a:pt x="78" y="49"/>
                  </a:lnTo>
                  <a:lnTo>
                    <a:pt x="83" y="47"/>
                  </a:lnTo>
                  <a:lnTo>
                    <a:pt x="91" y="47"/>
                  </a:lnTo>
                  <a:lnTo>
                    <a:pt x="99" y="47"/>
                  </a:lnTo>
                  <a:lnTo>
                    <a:pt x="104" y="49"/>
                  </a:lnTo>
                  <a:lnTo>
                    <a:pt x="110" y="51"/>
                  </a:lnTo>
                  <a:lnTo>
                    <a:pt x="114" y="55"/>
                  </a:lnTo>
                  <a:lnTo>
                    <a:pt x="120" y="57"/>
                  </a:lnTo>
                  <a:lnTo>
                    <a:pt x="123" y="60"/>
                  </a:lnTo>
                  <a:lnTo>
                    <a:pt x="127" y="66"/>
                  </a:lnTo>
                  <a:lnTo>
                    <a:pt x="133" y="72"/>
                  </a:lnTo>
                  <a:lnTo>
                    <a:pt x="137" y="78"/>
                  </a:lnTo>
                  <a:lnTo>
                    <a:pt x="141" y="87"/>
                  </a:lnTo>
                  <a:lnTo>
                    <a:pt x="142" y="91"/>
                  </a:lnTo>
                  <a:lnTo>
                    <a:pt x="144" y="95"/>
                  </a:lnTo>
                  <a:lnTo>
                    <a:pt x="144" y="100"/>
                  </a:lnTo>
                  <a:lnTo>
                    <a:pt x="146" y="106"/>
                  </a:lnTo>
                  <a:lnTo>
                    <a:pt x="146" y="112"/>
                  </a:lnTo>
                  <a:lnTo>
                    <a:pt x="146" y="119"/>
                  </a:lnTo>
                  <a:lnTo>
                    <a:pt x="146" y="125"/>
                  </a:lnTo>
                  <a:lnTo>
                    <a:pt x="146" y="133"/>
                  </a:lnTo>
                  <a:lnTo>
                    <a:pt x="144" y="138"/>
                  </a:lnTo>
                  <a:lnTo>
                    <a:pt x="142" y="146"/>
                  </a:lnTo>
                  <a:lnTo>
                    <a:pt x="141" y="152"/>
                  </a:lnTo>
                  <a:lnTo>
                    <a:pt x="141" y="159"/>
                  </a:lnTo>
                  <a:lnTo>
                    <a:pt x="137" y="165"/>
                  </a:lnTo>
                  <a:lnTo>
                    <a:pt x="135" y="173"/>
                  </a:lnTo>
                  <a:lnTo>
                    <a:pt x="131" y="180"/>
                  </a:lnTo>
                  <a:lnTo>
                    <a:pt x="127" y="186"/>
                  </a:lnTo>
                  <a:lnTo>
                    <a:pt x="125" y="192"/>
                  </a:lnTo>
                  <a:lnTo>
                    <a:pt x="122" y="197"/>
                  </a:lnTo>
                  <a:lnTo>
                    <a:pt x="120" y="203"/>
                  </a:lnTo>
                  <a:lnTo>
                    <a:pt x="116" y="209"/>
                  </a:lnTo>
                  <a:lnTo>
                    <a:pt x="110" y="216"/>
                  </a:lnTo>
                  <a:lnTo>
                    <a:pt x="106" y="222"/>
                  </a:lnTo>
                  <a:lnTo>
                    <a:pt x="103" y="228"/>
                  </a:lnTo>
                  <a:lnTo>
                    <a:pt x="103" y="230"/>
                  </a:lnTo>
                  <a:lnTo>
                    <a:pt x="131" y="2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sp>
          <p:nvSpPr>
            <p:cNvPr id="162" name="Freeform 79"/>
            <p:cNvSpPr>
              <a:spLocks/>
            </p:cNvSpPr>
            <p:nvPr/>
          </p:nvSpPr>
          <p:spPr bwMode="auto">
            <a:xfrm>
              <a:off x="1918" y="612"/>
              <a:ext cx="2206" cy="2337"/>
            </a:xfrm>
            <a:custGeom>
              <a:avLst/>
              <a:gdLst>
                <a:gd name="T0" fmla="*/ 534 w 2115"/>
                <a:gd name="T1" fmla="*/ 300 h 1881"/>
                <a:gd name="T2" fmla="*/ 409 w 2115"/>
                <a:gd name="T3" fmla="*/ 380 h 1881"/>
                <a:gd name="T4" fmla="*/ 278 w 2115"/>
                <a:gd name="T5" fmla="*/ 499 h 1881"/>
                <a:gd name="T6" fmla="*/ 165 w 2115"/>
                <a:gd name="T7" fmla="*/ 650 h 1881"/>
                <a:gd name="T8" fmla="*/ 88 w 2115"/>
                <a:gd name="T9" fmla="*/ 824 h 1881"/>
                <a:gd name="T10" fmla="*/ 49 w 2115"/>
                <a:gd name="T11" fmla="*/ 1015 h 1881"/>
                <a:gd name="T12" fmla="*/ 65 w 2115"/>
                <a:gd name="T13" fmla="*/ 1210 h 1881"/>
                <a:gd name="T14" fmla="*/ 131 w 2115"/>
                <a:gd name="T15" fmla="*/ 1400 h 1881"/>
                <a:gd name="T16" fmla="*/ 249 w 2115"/>
                <a:gd name="T17" fmla="*/ 1571 h 1881"/>
                <a:gd name="T18" fmla="*/ 409 w 2115"/>
                <a:gd name="T19" fmla="*/ 1706 h 1881"/>
                <a:gd name="T20" fmla="*/ 605 w 2115"/>
                <a:gd name="T21" fmla="*/ 1796 h 1881"/>
                <a:gd name="T22" fmla="*/ 825 w 2115"/>
                <a:gd name="T23" fmla="*/ 1828 h 1881"/>
                <a:gd name="T24" fmla="*/ 1059 w 2115"/>
                <a:gd name="T25" fmla="*/ 1815 h 1881"/>
                <a:gd name="T26" fmla="*/ 1284 w 2115"/>
                <a:gd name="T27" fmla="*/ 1765 h 1881"/>
                <a:gd name="T28" fmla="*/ 1481 w 2115"/>
                <a:gd name="T29" fmla="*/ 1691 h 1881"/>
                <a:gd name="T30" fmla="*/ 1643 w 2115"/>
                <a:gd name="T31" fmla="*/ 1598 h 1881"/>
                <a:gd name="T32" fmla="*/ 1776 w 2115"/>
                <a:gd name="T33" fmla="*/ 1490 h 1881"/>
                <a:gd name="T34" fmla="*/ 1885 w 2115"/>
                <a:gd name="T35" fmla="*/ 1358 h 1881"/>
                <a:gd name="T36" fmla="*/ 1970 w 2115"/>
                <a:gd name="T37" fmla="*/ 1201 h 1881"/>
                <a:gd name="T38" fmla="*/ 2035 w 2115"/>
                <a:gd name="T39" fmla="*/ 1016 h 1881"/>
                <a:gd name="T40" fmla="*/ 2067 w 2115"/>
                <a:gd name="T41" fmla="*/ 823 h 1881"/>
                <a:gd name="T42" fmla="*/ 2056 w 2115"/>
                <a:gd name="T43" fmla="*/ 642 h 1881"/>
                <a:gd name="T44" fmla="*/ 1997 w 2115"/>
                <a:gd name="T45" fmla="*/ 479 h 1881"/>
                <a:gd name="T46" fmla="*/ 1907 w 2115"/>
                <a:gd name="T47" fmla="*/ 332 h 1881"/>
                <a:gd name="T48" fmla="*/ 1799 w 2115"/>
                <a:gd name="T49" fmla="*/ 213 h 1881"/>
                <a:gd name="T50" fmla="*/ 1679 w 2115"/>
                <a:gd name="T51" fmla="*/ 119 h 1881"/>
                <a:gd name="T52" fmla="*/ 1554 w 2115"/>
                <a:gd name="T53" fmla="*/ 66 h 1881"/>
                <a:gd name="T54" fmla="*/ 1428 w 2115"/>
                <a:gd name="T55" fmla="*/ 43 h 1881"/>
                <a:gd name="T56" fmla="*/ 1316 w 2115"/>
                <a:gd name="T57" fmla="*/ 41 h 1881"/>
                <a:gd name="T58" fmla="*/ 1223 w 2115"/>
                <a:gd name="T59" fmla="*/ 49 h 1881"/>
                <a:gd name="T60" fmla="*/ 1109 w 2115"/>
                <a:gd name="T61" fmla="*/ 70 h 1881"/>
                <a:gd name="T62" fmla="*/ 1048 w 2115"/>
                <a:gd name="T63" fmla="*/ 32 h 1881"/>
                <a:gd name="T64" fmla="*/ 1170 w 2115"/>
                <a:gd name="T65" fmla="*/ 9 h 1881"/>
                <a:gd name="T66" fmla="*/ 1259 w 2115"/>
                <a:gd name="T67" fmla="*/ 2 h 1881"/>
                <a:gd name="T68" fmla="*/ 1360 w 2115"/>
                <a:gd name="T69" fmla="*/ 0 h 1881"/>
                <a:gd name="T70" fmla="*/ 1485 w 2115"/>
                <a:gd name="T71" fmla="*/ 11 h 1881"/>
                <a:gd name="T72" fmla="*/ 1616 w 2115"/>
                <a:gd name="T73" fmla="*/ 45 h 1881"/>
                <a:gd name="T74" fmla="*/ 1748 w 2115"/>
                <a:gd name="T75" fmla="*/ 112 h 1881"/>
                <a:gd name="T76" fmla="*/ 1869 w 2115"/>
                <a:gd name="T77" fmla="*/ 216 h 1881"/>
                <a:gd name="T78" fmla="*/ 1978 w 2115"/>
                <a:gd name="T79" fmla="*/ 353 h 1881"/>
                <a:gd name="T80" fmla="*/ 2059 w 2115"/>
                <a:gd name="T81" fmla="*/ 513 h 1881"/>
                <a:gd name="T82" fmla="*/ 2107 w 2115"/>
                <a:gd name="T83" fmla="*/ 691 h 1881"/>
                <a:gd name="T84" fmla="*/ 2107 w 2115"/>
                <a:gd name="T85" fmla="*/ 887 h 1881"/>
                <a:gd name="T86" fmla="*/ 2067 w 2115"/>
                <a:gd name="T87" fmla="*/ 1087 h 1881"/>
                <a:gd name="T88" fmla="*/ 1993 w 2115"/>
                <a:gd name="T89" fmla="*/ 1271 h 1881"/>
                <a:gd name="T90" fmla="*/ 1894 w 2115"/>
                <a:gd name="T91" fmla="*/ 1433 h 1881"/>
                <a:gd name="T92" fmla="*/ 1770 w 2115"/>
                <a:gd name="T93" fmla="*/ 1564 h 1881"/>
                <a:gd name="T94" fmla="*/ 1618 w 2115"/>
                <a:gd name="T95" fmla="*/ 1674 h 1881"/>
                <a:gd name="T96" fmla="*/ 1436 w 2115"/>
                <a:gd name="T97" fmla="*/ 1763 h 1881"/>
                <a:gd name="T98" fmla="*/ 1219 w 2115"/>
                <a:gd name="T99" fmla="*/ 1834 h 1881"/>
                <a:gd name="T100" fmla="*/ 977 w 2115"/>
                <a:gd name="T101" fmla="*/ 1875 h 1881"/>
                <a:gd name="T102" fmla="*/ 730 w 2115"/>
                <a:gd name="T103" fmla="*/ 1875 h 1881"/>
                <a:gd name="T104" fmla="*/ 504 w 2115"/>
                <a:gd name="T105" fmla="*/ 1824 h 1881"/>
                <a:gd name="T106" fmla="*/ 312 w 2115"/>
                <a:gd name="T107" fmla="*/ 1710 h 1881"/>
                <a:gd name="T108" fmla="*/ 165 w 2115"/>
                <a:gd name="T109" fmla="*/ 1550 h 1881"/>
                <a:gd name="T110" fmla="*/ 65 w 2115"/>
                <a:gd name="T111" fmla="*/ 1360 h 1881"/>
                <a:gd name="T112" fmla="*/ 6 w 2115"/>
                <a:gd name="T113" fmla="*/ 1155 h 1881"/>
                <a:gd name="T114" fmla="*/ 8 w 2115"/>
                <a:gd name="T115" fmla="*/ 950 h 1881"/>
                <a:gd name="T116" fmla="*/ 59 w 2115"/>
                <a:gd name="T117" fmla="*/ 754 h 1881"/>
                <a:gd name="T118" fmla="*/ 156 w 2115"/>
                <a:gd name="T119" fmla="*/ 579 h 1881"/>
                <a:gd name="T120" fmla="*/ 287 w 2115"/>
                <a:gd name="T121" fmla="*/ 431 h 1881"/>
                <a:gd name="T122" fmla="*/ 430 w 2115"/>
                <a:gd name="T123" fmla="*/ 317 h 1881"/>
                <a:gd name="T124" fmla="*/ 550 w 2115"/>
                <a:gd name="T125" fmla="*/ 241 h 18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115"/>
                <a:gd name="T190" fmla="*/ 0 h 1881"/>
                <a:gd name="T191" fmla="*/ 2115 w 2115"/>
                <a:gd name="T192" fmla="*/ 1881 h 18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115" h="1881">
                  <a:moveTo>
                    <a:pt x="628" y="254"/>
                  </a:moveTo>
                  <a:lnTo>
                    <a:pt x="624" y="254"/>
                  </a:lnTo>
                  <a:lnTo>
                    <a:pt x="618" y="258"/>
                  </a:lnTo>
                  <a:lnTo>
                    <a:pt x="610" y="260"/>
                  </a:lnTo>
                  <a:lnTo>
                    <a:pt x="605" y="264"/>
                  </a:lnTo>
                  <a:lnTo>
                    <a:pt x="595" y="268"/>
                  </a:lnTo>
                  <a:lnTo>
                    <a:pt x="590" y="271"/>
                  </a:lnTo>
                  <a:lnTo>
                    <a:pt x="584" y="273"/>
                  </a:lnTo>
                  <a:lnTo>
                    <a:pt x="578" y="275"/>
                  </a:lnTo>
                  <a:lnTo>
                    <a:pt x="572" y="279"/>
                  </a:lnTo>
                  <a:lnTo>
                    <a:pt x="569" y="281"/>
                  </a:lnTo>
                  <a:lnTo>
                    <a:pt x="563" y="283"/>
                  </a:lnTo>
                  <a:lnTo>
                    <a:pt x="557" y="287"/>
                  </a:lnTo>
                  <a:lnTo>
                    <a:pt x="552" y="290"/>
                  </a:lnTo>
                  <a:lnTo>
                    <a:pt x="548" y="294"/>
                  </a:lnTo>
                  <a:lnTo>
                    <a:pt x="540" y="296"/>
                  </a:lnTo>
                  <a:lnTo>
                    <a:pt x="534" y="300"/>
                  </a:lnTo>
                  <a:lnTo>
                    <a:pt x="527" y="304"/>
                  </a:lnTo>
                  <a:lnTo>
                    <a:pt x="521" y="308"/>
                  </a:lnTo>
                  <a:lnTo>
                    <a:pt x="513" y="311"/>
                  </a:lnTo>
                  <a:lnTo>
                    <a:pt x="508" y="315"/>
                  </a:lnTo>
                  <a:lnTo>
                    <a:pt x="500" y="321"/>
                  </a:lnTo>
                  <a:lnTo>
                    <a:pt x="494" y="325"/>
                  </a:lnTo>
                  <a:lnTo>
                    <a:pt x="487" y="328"/>
                  </a:lnTo>
                  <a:lnTo>
                    <a:pt x="479" y="332"/>
                  </a:lnTo>
                  <a:lnTo>
                    <a:pt x="472" y="338"/>
                  </a:lnTo>
                  <a:lnTo>
                    <a:pt x="464" y="344"/>
                  </a:lnTo>
                  <a:lnTo>
                    <a:pt x="456" y="347"/>
                  </a:lnTo>
                  <a:lnTo>
                    <a:pt x="449" y="353"/>
                  </a:lnTo>
                  <a:lnTo>
                    <a:pt x="439" y="357"/>
                  </a:lnTo>
                  <a:lnTo>
                    <a:pt x="434" y="365"/>
                  </a:lnTo>
                  <a:lnTo>
                    <a:pt x="426" y="368"/>
                  </a:lnTo>
                  <a:lnTo>
                    <a:pt x="416" y="374"/>
                  </a:lnTo>
                  <a:lnTo>
                    <a:pt x="409" y="380"/>
                  </a:lnTo>
                  <a:lnTo>
                    <a:pt x="401" y="385"/>
                  </a:lnTo>
                  <a:lnTo>
                    <a:pt x="394" y="391"/>
                  </a:lnTo>
                  <a:lnTo>
                    <a:pt x="386" y="399"/>
                  </a:lnTo>
                  <a:lnTo>
                    <a:pt x="378" y="404"/>
                  </a:lnTo>
                  <a:lnTo>
                    <a:pt x="371" y="412"/>
                  </a:lnTo>
                  <a:lnTo>
                    <a:pt x="363" y="418"/>
                  </a:lnTo>
                  <a:lnTo>
                    <a:pt x="354" y="425"/>
                  </a:lnTo>
                  <a:lnTo>
                    <a:pt x="346" y="431"/>
                  </a:lnTo>
                  <a:lnTo>
                    <a:pt x="339" y="439"/>
                  </a:lnTo>
                  <a:lnTo>
                    <a:pt x="331" y="444"/>
                  </a:lnTo>
                  <a:lnTo>
                    <a:pt x="323" y="452"/>
                  </a:lnTo>
                  <a:lnTo>
                    <a:pt x="316" y="460"/>
                  </a:lnTo>
                  <a:lnTo>
                    <a:pt x="306" y="467"/>
                  </a:lnTo>
                  <a:lnTo>
                    <a:pt x="299" y="475"/>
                  </a:lnTo>
                  <a:lnTo>
                    <a:pt x="291" y="482"/>
                  </a:lnTo>
                  <a:lnTo>
                    <a:pt x="283" y="490"/>
                  </a:lnTo>
                  <a:lnTo>
                    <a:pt x="278" y="499"/>
                  </a:lnTo>
                  <a:lnTo>
                    <a:pt x="270" y="507"/>
                  </a:lnTo>
                  <a:lnTo>
                    <a:pt x="262" y="515"/>
                  </a:lnTo>
                  <a:lnTo>
                    <a:pt x="255" y="524"/>
                  </a:lnTo>
                  <a:lnTo>
                    <a:pt x="249" y="532"/>
                  </a:lnTo>
                  <a:lnTo>
                    <a:pt x="242" y="541"/>
                  </a:lnTo>
                  <a:lnTo>
                    <a:pt x="234" y="549"/>
                  </a:lnTo>
                  <a:lnTo>
                    <a:pt x="228" y="557"/>
                  </a:lnTo>
                  <a:lnTo>
                    <a:pt x="223" y="566"/>
                  </a:lnTo>
                  <a:lnTo>
                    <a:pt x="215" y="576"/>
                  </a:lnTo>
                  <a:lnTo>
                    <a:pt x="209" y="585"/>
                  </a:lnTo>
                  <a:lnTo>
                    <a:pt x="202" y="593"/>
                  </a:lnTo>
                  <a:lnTo>
                    <a:pt x="196" y="602"/>
                  </a:lnTo>
                  <a:lnTo>
                    <a:pt x="188" y="612"/>
                  </a:lnTo>
                  <a:lnTo>
                    <a:pt x="183" y="621"/>
                  </a:lnTo>
                  <a:lnTo>
                    <a:pt x="177" y="631"/>
                  </a:lnTo>
                  <a:lnTo>
                    <a:pt x="171" y="640"/>
                  </a:lnTo>
                  <a:lnTo>
                    <a:pt x="165" y="650"/>
                  </a:lnTo>
                  <a:lnTo>
                    <a:pt x="160" y="659"/>
                  </a:lnTo>
                  <a:lnTo>
                    <a:pt x="156" y="669"/>
                  </a:lnTo>
                  <a:lnTo>
                    <a:pt x="150" y="680"/>
                  </a:lnTo>
                  <a:lnTo>
                    <a:pt x="145" y="690"/>
                  </a:lnTo>
                  <a:lnTo>
                    <a:pt x="139" y="699"/>
                  </a:lnTo>
                  <a:lnTo>
                    <a:pt x="135" y="709"/>
                  </a:lnTo>
                  <a:lnTo>
                    <a:pt x="129" y="720"/>
                  </a:lnTo>
                  <a:lnTo>
                    <a:pt x="124" y="729"/>
                  </a:lnTo>
                  <a:lnTo>
                    <a:pt x="120" y="739"/>
                  </a:lnTo>
                  <a:lnTo>
                    <a:pt x="114" y="750"/>
                  </a:lnTo>
                  <a:lnTo>
                    <a:pt x="112" y="762"/>
                  </a:lnTo>
                  <a:lnTo>
                    <a:pt x="107" y="771"/>
                  </a:lnTo>
                  <a:lnTo>
                    <a:pt x="103" y="783"/>
                  </a:lnTo>
                  <a:lnTo>
                    <a:pt x="99" y="792"/>
                  </a:lnTo>
                  <a:lnTo>
                    <a:pt x="95" y="804"/>
                  </a:lnTo>
                  <a:lnTo>
                    <a:pt x="89" y="813"/>
                  </a:lnTo>
                  <a:lnTo>
                    <a:pt x="88" y="824"/>
                  </a:lnTo>
                  <a:lnTo>
                    <a:pt x="84" y="836"/>
                  </a:lnTo>
                  <a:lnTo>
                    <a:pt x="82" y="847"/>
                  </a:lnTo>
                  <a:lnTo>
                    <a:pt x="78" y="859"/>
                  </a:lnTo>
                  <a:lnTo>
                    <a:pt x="74" y="868"/>
                  </a:lnTo>
                  <a:lnTo>
                    <a:pt x="72" y="880"/>
                  </a:lnTo>
                  <a:lnTo>
                    <a:pt x="68" y="891"/>
                  </a:lnTo>
                  <a:lnTo>
                    <a:pt x="67" y="900"/>
                  </a:lnTo>
                  <a:lnTo>
                    <a:pt x="65" y="912"/>
                  </a:lnTo>
                  <a:lnTo>
                    <a:pt x="63" y="923"/>
                  </a:lnTo>
                  <a:lnTo>
                    <a:pt x="61" y="935"/>
                  </a:lnTo>
                  <a:lnTo>
                    <a:pt x="57" y="946"/>
                  </a:lnTo>
                  <a:lnTo>
                    <a:pt x="55" y="957"/>
                  </a:lnTo>
                  <a:lnTo>
                    <a:pt x="53" y="969"/>
                  </a:lnTo>
                  <a:lnTo>
                    <a:pt x="53" y="980"/>
                  </a:lnTo>
                  <a:lnTo>
                    <a:pt x="51" y="992"/>
                  </a:lnTo>
                  <a:lnTo>
                    <a:pt x="51" y="1003"/>
                  </a:lnTo>
                  <a:lnTo>
                    <a:pt x="49" y="1015"/>
                  </a:lnTo>
                  <a:lnTo>
                    <a:pt x="49" y="1026"/>
                  </a:lnTo>
                  <a:lnTo>
                    <a:pt x="49" y="1037"/>
                  </a:lnTo>
                  <a:lnTo>
                    <a:pt x="48" y="1049"/>
                  </a:lnTo>
                  <a:lnTo>
                    <a:pt x="48" y="1060"/>
                  </a:lnTo>
                  <a:lnTo>
                    <a:pt x="48" y="1072"/>
                  </a:lnTo>
                  <a:lnTo>
                    <a:pt x="48" y="1083"/>
                  </a:lnTo>
                  <a:lnTo>
                    <a:pt x="48" y="1094"/>
                  </a:lnTo>
                  <a:lnTo>
                    <a:pt x="49" y="1106"/>
                  </a:lnTo>
                  <a:lnTo>
                    <a:pt x="49" y="1117"/>
                  </a:lnTo>
                  <a:lnTo>
                    <a:pt x="49" y="1129"/>
                  </a:lnTo>
                  <a:lnTo>
                    <a:pt x="51" y="1140"/>
                  </a:lnTo>
                  <a:lnTo>
                    <a:pt x="53" y="1151"/>
                  </a:lnTo>
                  <a:lnTo>
                    <a:pt x="55" y="1165"/>
                  </a:lnTo>
                  <a:lnTo>
                    <a:pt x="55" y="1176"/>
                  </a:lnTo>
                  <a:lnTo>
                    <a:pt x="59" y="1187"/>
                  </a:lnTo>
                  <a:lnTo>
                    <a:pt x="61" y="1199"/>
                  </a:lnTo>
                  <a:lnTo>
                    <a:pt x="65" y="1210"/>
                  </a:lnTo>
                  <a:lnTo>
                    <a:pt x="65" y="1222"/>
                  </a:lnTo>
                  <a:lnTo>
                    <a:pt x="68" y="1233"/>
                  </a:lnTo>
                  <a:lnTo>
                    <a:pt x="70" y="1244"/>
                  </a:lnTo>
                  <a:lnTo>
                    <a:pt x="74" y="1256"/>
                  </a:lnTo>
                  <a:lnTo>
                    <a:pt x="76" y="1265"/>
                  </a:lnTo>
                  <a:lnTo>
                    <a:pt x="80" y="1279"/>
                  </a:lnTo>
                  <a:lnTo>
                    <a:pt x="84" y="1288"/>
                  </a:lnTo>
                  <a:lnTo>
                    <a:pt x="89" y="1301"/>
                  </a:lnTo>
                  <a:lnTo>
                    <a:pt x="91" y="1313"/>
                  </a:lnTo>
                  <a:lnTo>
                    <a:pt x="97" y="1324"/>
                  </a:lnTo>
                  <a:lnTo>
                    <a:pt x="101" y="1334"/>
                  </a:lnTo>
                  <a:lnTo>
                    <a:pt x="105" y="1345"/>
                  </a:lnTo>
                  <a:lnTo>
                    <a:pt x="110" y="1357"/>
                  </a:lnTo>
                  <a:lnTo>
                    <a:pt x="114" y="1368"/>
                  </a:lnTo>
                  <a:lnTo>
                    <a:pt x="120" y="1377"/>
                  </a:lnTo>
                  <a:lnTo>
                    <a:pt x="126" y="1389"/>
                  </a:lnTo>
                  <a:lnTo>
                    <a:pt x="131" y="1400"/>
                  </a:lnTo>
                  <a:lnTo>
                    <a:pt x="137" y="1410"/>
                  </a:lnTo>
                  <a:lnTo>
                    <a:pt x="141" y="1421"/>
                  </a:lnTo>
                  <a:lnTo>
                    <a:pt x="148" y="1433"/>
                  </a:lnTo>
                  <a:lnTo>
                    <a:pt x="154" y="1442"/>
                  </a:lnTo>
                  <a:lnTo>
                    <a:pt x="160" y="1453"/>
                  </a:lnTo>
                  <a:lnTo>
                    <a:pt x="167" y="1463"/>
                  </a:lnTo>
                  <a:lnTo>
                    <a:pt x="173" y="1474"/>
                  </a:lnTo>
                  <a:lnTo>
                    <a:pt x="181" y="1484"/>
                  </a:lnTo>
                  <a:lnTo>
                    <a:pt x="186" y="1493"/>
                  </a:lnTo>
                  <a:lnTo>
                    <a:pt x="194" y="1503"/>
                  </a:lnTo>
                  <a:lnTo>
                    <a:pt x="202" y="1514"/>
                  </a:lnTo>
                  <a:lnTo>
                    <a:pt x="209" y="1524"/>
                  </a:lnTo>
                  <a:lnTo>
                    <a:pt x="217" y="1533"/>
                  </a:lnTo>
                  <a:lnTo>
                    <a:pt x="224" y="1543"/>
                  </a:lnTo>
                  <a:lnTo>
                    <a:pt x="234" y="1554"/>
                  </a:lnTo>
                  <a:lnTo>
                    <a:pt x="242" y="1562"/>
                  </a:lnTo>
                  <a:lnTo>
                    <a:pt x="249" y="1571"/>
                  </a:lnTo>
                  <a:lnTo>
                    <a:pt x="257" y="1581"/>
                  </a:lnTo>
                  <a:lnTo>
                    <a:pt x="266" y="1590"/>
                  </a:lnTo>
                  <a:lnTo>
                    <a:pt x="274" y="1598"/>
                  </a:lnTo>
                  <a:lnTo>
                    <a:pt x="281" y="1606"/>
                  </a:lnTo>
                  <a:lnTo>
                    <a:pt x="291" y="1615"/>
                  </a:lnTo>
                  <a:lnTo>
                    <a:pt x="300" y="1625"/>
                  </a:lnTo>
                  <a:lnTo>
                    <a:pt x="310" y="1632"/>
                  </a:lnTo>
                  <a:lnTo>
                    <a:pt x="320" y="1640"/>
                  </a:lnTo>
                  <a:lnTo>
                    <a:pt x="329" y="1647"/>
                  </a:lnTo>
                  <a:lnTo>
                    <a:pt x="339" y="1657"/>
                  </a:lnTo>
                  <a:lnTo>
                    <a:pt x="348" y="1664"/>
                  </a:lnTo>
                  <a:lnTo>
                    <a:pt x="358" y="1672"/>
                  </a:lnTo>
                  <a:lnTo>
                    <a:pt x="367" y="1680"/>
                  </a:lnTo>
                  <a:lnTo>
                    <a:pt x="378" y="1687"/>
                  </a:lnTo>
                  <a:lnTo>
                    <a:pt x="388" y="1693"/>
                  </a:lnTo>
                  <a:lnTo>
                    <a:pt x="399" y="1701"/>
                  </a:lnTo>
                  <a:lnTo>
                    <a:pt x="409" y="1706"/>
                  </a:lnTo>
                  <a:lnTo>
                    <a:pt x="420" y="1714"/>
                  </a:lnTo>
                  <a:lnTo>
                    <a:pt x="430" y="1720"/>
                  </a:lnTo>
                  <a:lnTo>
                    <a:pt x="441" y="1727"/>
                  </a:lnTo>
                  <a:lnTo>
                    <a:pt x="451" y="1733"/>
                  </a:lnTo>
                  <a:lnTo>
                    <a:pt x="464" y="1739"/>
                  </a:lnTo>
                  <a:lnTo>
                    <a:pt x="474" y="1744"/>
                  </a:lnTo>
                  <a:lnTo>
                    <a:pt x="485" y="1750"/>
                  </a:lnTo>
                  <a:lnTo>
                    <a:pt x="496" y="1754"/>
                  </a:lnTo>
                  <a:lnTo>
                    <a:pt x="508" y="1761"/>
                  </a:lnTo>
                  <a:lnTo>
                    <a:pt x="519" y="1765"/>
                  </a:lnTo>
                  <a:lnTo>
                    <a:pt x="532" y="1771"/>
                  </a:lnTo>
                  <a:lnTo>
                    <a:pt x="544" y="1775"/>
                  </a:lnTo>
                  <a:lnTo>
                    <a:pt x="557" y="1780"/>
                  </a:lnTo>
                  <a:lnTo>
                    <a:pt x="569" y="1784"/>
                  </a:lnTo>
                  <a:lnTo>
                    <a:pt x="580" y="1788"/>
                  </a:lnTo>
                  <a:lnTo>
                    <a:pt x="591" y="1790"/>
                  </a:lnTo>
                  <a:lnTo>
                    <a:pt x="605" y="1796"/>
                  </a:lnTo>
                  <a:lnTo>
                    <a:pt x="616" y="1797"/>
                  </a:lnTo>
                  <a:lnTo>
                    <a:pt x="629" y="1801"/>
                  </a:lnTo>
                  <a:lnTo>
                    <a:pt x="643" y="1803"/>
                  </a:lnTo>
                  <a:lnTo>
                    <a:pt x="656" y="1807"/>
                  </a:lnTo>
                  <a:lnTo>
                    <a:pt x="667" y="1809"/>
                  </a:lnTo>
                  <a:lnTo>
                    <a:pt x="681" y="1813"/>
                  </a:lnTo>
                  <a:lnTo>
                    <a:pt x="692" y="1815"/>
                  </a:lnTo>
                  <a:lnTo>
                    <a:pt x="706" y="1816"/>
                  </a:lnTo>
                  <a:lnTo>
                    <a:pt x="719" y="1818"/>
                  </a:lnTo>
                  <a:lnTo>
                    <a:pt x="732" y="1820"/>
                  </a:lnTo>
                  <a:lnTo>
                    <a:pt x="745" y="1822"/>
                  </a:lnTo>
                  <a:lnTo>
                    <a:pt x="759" y="1824"/>
                  </a:lnTo>
                  <a:lnTo>
                    <a:pt x="772" y="1826"/>
                  </a:lnTo>
                  <a:lnTo>
                    <a:pt x="785" y="1826"/>
                  </a:lnTo>
                  <a:lnTo>
                    <a:pt x="799" y="1826"/>
                  </a:lnTo>
                  <a:lnTo>
                    <a:pt x="812" y="1828"/>
                  </a:lnTo>
                  <a:lnTo>
                    <a:pt x="825" y="1828"/>
                  </a:lnTo>
                  <a:lnTo>
                    <a:pt x="839" y="1828"/>
                  </a:lnTo>
                  <a:lnTo>
                    <a:pt x="854" y="1828"/>
                  </a:lnTo>
                  <a:lnTo>
                    <a:pt x="867" y="1828"/>
                  </a:lnTo>
                  <a:lnTo>
                    <a:pt x="880" y="1828"/>
                  </a:lnTo>
                  <a:lnTo>
                    <a:pt x="896" y="1828"/>
                  </a:lnTo>
                  <a:lnTo>
                    <a:pt x="909" y="1826"/>
                  </a:lnTo>
                  <a:lnTo>
                    <a:pt x="922" y="1826"/>
                  </a:lnTo>
                  <a:lnTo>
                    <a:pt x="936" y="1826"/>
                  </a:lnTo>
                  <a:lnTo>
                    <a:pt x="951" y="1826"/>
                  </a:lnTo>
                  <a:lnTo>
                    <a:pt x="964" y="1824"/>
                  </a:lnTo>
                  <a:lnTo>
                    <a:pt x="979" y="1824"/>
                  </a:lnTo>
                  <a:lnTo>
                    <a:pt x="993" y="1822"/>
                  </a:lnTo>
                  <a:lnTo>
                    <a:pt x="1006" y="1820"/>
                  </a:lnTo>
                  <a:lnTo>
                    <a:pt x="1019" y="1818"/>
                  </a:lnTo>
                  <a:lnTo>
                    <a:pt x="1033" y="1818"/>
                  </a:lnTo>
                  <a:lnTo>
                    <a:pt x="1046" y="1815"/>
                  </a:lnTo>
                  <a:lnTo>
                    <a:pt x="1059" y="1815"/>
                  </a:lnTo>
                  <a:lnTo>
                    <a:pt x="1074" y="1813"/>
                  </a:lnTo>
                  <a:lnTo>
                    <a:pt x="1088" y="1811"/>
                  </a:lnTo>
                  <a:lnTo>
                    <a:pt x="1101" y="1807"/>
                  </a:lnTo>
                  <a:lnTo>
                    <a:pt x="1114" y="1805"/>
                  </a:lnTo>
                  <a:lnTo>
                    <a:pt x="1128" y="1803"/>
                  </a:lnTo>
                  <a:lnTo>
                    <a:pt x="1141" y="1801"/>
                  </a:lnTo>
                  <a:lnTo>
                    <a:pt x="1154" y="1797"/>
                  </a:lnTo>
                  <a:lnTo>
                    <a:pt x="1168" y="1796"/>
                  </a:lnTo>
                  <a:lnTo>
                    <a:pt x="1181" y="1792"/>
                  </a:lnTo>
                  <a:lnTo>
                    <a:pt x="1194" y="1790"/>
                  </a:lnTo>
                  <a:lnTo>
                    <a:pt x="1208" y="1786"/>
                  </a:lnTo>
                  <a:lnTo>
                    <a:pt x="1221" y="1782"/>
                  </a:lnTo>
                  <a:lnTo>
                    <a:pt x="1234" y="1778"/>
                  </a:lnTo>
                  <a:lnTo>
                    <a:pt x="1247" y="1777"/>
                  </a:lnTo>
                  <a:lnTo>
                    <a:pt x="1259" y="1773"/>
                  </a:lnTo>
                  <a:lnTo>
                    <a:pt x="1270" y="1769"/>
                  </a:lnTo>
                  <a:lnTo>
                    <a:pt x="1284" y="1765"/>
                  </a:lnTo>
                  <a:lnTo>
                    <a:pt x="1297" y="1761"/>
                  </a:lnTo>
                  <a:lnTo>
                    <a:pt x="1308" y="1758"/>
                  </a:lnTo>
                  <a:lnTo>
                    <a:pt x="1322" y="1754"/>
                  </a:lnTo>
                  <a:lnTo>
                    <a:pt x="1333" y="1750"/>
                  </a:lnTo>
                  <a:lnTo>
                    <a:pt x="1346" y="1746"/>
                  </a:lnTo>
                  <a:lnTo>
                    <a:pt x="1358" y="1742"/>
                  </a:lnTo>
                  <a:lnTo>
                    <a:pt x="1369" y="1737"/>
                  </a:lnTo>
                  <a:lnTo>
                    <a:pt x="1381" y="1733"/>
                  </a:lnTo>
                  <a:lnTo>
                    <a:pt x="1394" y="1729"/>
                  </a:lnTo>
                  <a:lnTo>
                    <a:pt x="1403" y="1723"/>
                  </a:lnTo>
                  <a:lnTo>
                    <a:pt x="1417" y="1720"/>
                  </a:lnTo>
                  <a:lnTo>
                    <a:pt x="1426" y="1714"/>
                  </a:lnTo>
                  <a:lnTo>
                    <a:pt x="1438" y="1710"/>
                  </a:lnTo>
                  <a:lnTo>
                    <a:pt x="1449" y="1704"/>
                  </a:lnTo>
                  <a:lnTo>
                    <a:pt x="1459" y="1701"/>
                  </a:lnTo>
                  <a:lnTo>
                    <a:pt x="1470" y="1695"/>
                  </a:lnTo>
                  <a:lnTo>
                    <a:pt x="1481" y="1691"/>
                  </a:lnTo>
                  <a:lnTo>
                    <a:pt x="1491" y="1685"/>
                  </a:lnTo>
                  <a:lnTo>
                    <a:pt x="1500" y="1680"/>
                  </a:lnTo>
                  <a:lnTo>
                    <a:pt x="1512" y="1674"/>
                  </a:lnTo>
                  <a:lnTo>
                    <a:pt x="1523" y="1670"/>
                  </a:lnTo>
                  <a:lnTo>
                    <a:pt x="1533" y="1664"/>
                  </a:lnTo>
                  <a:lnTo>
                    <a:pt x="1542" y="1659"/>
                  </a:lnTo>
                  <a:lnTo>
                    <a:pt x="1552" y="1655"/>
                  </a:lnTo>
                  <a:lnTo>
                    <a:pt x="1561" y="1649"/>
                  </a:lnTo>
                  <a:lnTo>
                    <a:pt x="1571" y="1644"/>
                  </a:lnTo>
                  <a:lnTo>
                    <a:pt x="1580" y="1638"/>
                  </a:lnTo>
                  <a:lnTo>
                    <a:pt x="1590" y="1632"/>
                  </a:lnTo>
                  <a:lnTo>
                    <a:pt x="1599" y="1628"/>
                  </a:lnTo>
                  <a:lnTo>
                    <a:pt x="1609" y="1621"/>
                  </a:lnTo>
                  <a:lnTo>
                    <a:pt x="1616" y="1617"/>
                  </a:lnTo>
                  <a:lnTo>
                    <a:pt x="1626" y="1609"/>
                  </a:lnTo>
                  <a:lnTo>
                    <a:pt x="1635" y="1606"/>
                  </a:lnTo>
                  <a:lnTo>
                    <a:pt x="1643" y="1598"/>
                  </a:lnTo>
                  <a:lnTo>
                    <a:pt x="1653" y="1592"/>
                  </a:lnTo>
                  <a:lnTo>
                    <a:pt x="1660" y="1587"/>
                  </a:lnTo>
                  <a:lnTo>
                    <a:pt x="1670" y="1581"/>
                  </a:lnTo>
                  <a:lnTo>
                    <a:pt x="1677" y="1575"/>
                  </a:lnTo>
                  <a:lnTo>
                    <a:pt x="1685" y="1569"/>
                  </a:lnTo>
                  <a:lnTo>
                    <a:pt x="1692" y="1562"/>
                  </a:lnTo>
                  <a:lnTo>
                    <a:pt x="1702" y="1558"/>
                  </a:lnTo>
                  <a:lnTo>
                    <a:pt x="1710" y="1550"/>
                  </a:lnTo>
                  <a:lnTo>
                    <a:pt x="1717" y="1545"/>
                  </a:lnTo>
                  <a:lnTo>
                    <a:pt x="1725" y="1537"/>
                  </a:lnTo>
                  <a:lnTo>
                    <a:pt x="1732" y="1531"/>
                  </a:lnTo>
                  <a:lnTo>
                    <a:pt x="1740" y="1524"/>
                  </a:lnTo>
                  <a:lnTo>
                    <a:pt x="1748" y="1518"/>
                  </a:lnTo>
                  <a:lnTo>
                    <a:pt x="1753" y="1511"/>
                  </a:lnTo>
                  <a:lnTo>
                    <a:pt x="1763" y="1505"/>
                  </a:lnTo>
                  <a:lnTo>
                    <a:pt x="1769" y="1497"/>
                  </a:lnTo>
                  <a:lnTo>
                    <a:pt x="1776" y="1490"/>
                  </a:lnTo>
                  <a:lnTo>
                    <a:pt x="1782" y="1482"/>
                  </a:lnTo>
                  <a:lnTo>
                    <a:pt x="1791" y="1474"/>
                  </a:lnTo>
                  <a:lnTo>
                    <a:pt x="1797" y="1469"/>
                  </a:lnTo>
                  <a:lnTo>
                    <a:pt x="1803" y="1461"/>
                  </a:lnTo>
                  <a:lnTo>
                    <a:pt x="1810" y="1453"/>
                  </a:lnTo>
                  <a:lnTo>
                    <a:pt x="1818" y="1448"/>
                  </a:lnTo>
                  <a:lnTo>
                    <a:pt x="1824" y="1438"/>
                  </a:lnTo>
                  <a:lnTo>
                    <a:pt x="1829" y="1431"/>
                  </a:lnTo>
                  <a:lnTo>
                    <a:pt x="1835" y="1423"/>
                  </a:lnTo>
                  <a:lnTo>
                    <a:pt x="1843" y="1415"/>
                  </a:lnTo>
                  <a:lnTo>
                    <a:pt x="1848" y="1408"/>
                  </a:lnTo>
                  <a:lnTo>
                    <a:pt x="1854" y="1400"/>
                  </a:lnTo>
                  <a:lnTo>
                    <a:pt x="1860" y="1393"/>
                  </a:lnTo>
                  <a:lnTo>
                    <a:pt x="1867" y="1385"/>
                  </a:lnTo>
                  <a:lnTo>
                    <a:pt x="1873" y="1376"/>
                  </a:lnTo>
                  <a:lnTo>
                    <a:pt x="1879" y="1368"/>
                  </a:lnTo>
                  <a:lnTo>
                    <a:pt x="1885" y="1358"/>
                  </a:lnTo>
                  <a:lnTo>
                    <a:pt x="1890" y="1351"/>
                  </a:lnTo>
                  <a:lnTo>
                    <a:pt x="1896" y="1341"/>
                  </a:lnTo>
                  <a:lnTo>
                    <a:pt x="1900" y="1334"/>
                  </a:lnTo>
                  <a:lnTo>
                    <a:pt x="1905" y="1324"/>
                  </a:lnTo>
                  <a:lnTo>
                    <a:pt x="1911" y="1317"/>
                  </a:lnTo>
                  <a:lnTo>
                    <a:pt x="1917" y="1307"/>
                  </a:lnTo>
                  <a:lnTo>
                    <a:pt x="1923" y="1300"/>
                  </a:lnTo>
                  <a:lnTo>
                    <a:pt x="1926" y="1288"/>
                  </a:lnTo>
                  <a:lnTo>
                    <a:pt x="1932" y="1281"/>
                  </a:lnTo>
                  <a:lnTo>
                    <a:pt x="1936" y="1269"/>
                  </a:lnTo>
                  <a:lnTo>
                    <a:pt x="1942" y="1262"/>
                  </a:lnTo>
                  <a:lnTo>
                    <a:pt x="1945" y="1250"/>
                  </a:lnTo>
                  <a:lnTo>
                    <a:pt x="1951" y="1241"/>
                  </a:lnTo>
                  <a:lnTo>
                    <a:pt x="1957" y="1231"/>
                  </a:lnTo>
                  <a:lnTo>
                    <a:pt x="1961" y="1222"/>
                  </a:lnTo>
                  <a:lnTo>
                    <a:pt x="1964" y="1210"/>
                  </a:lnTo>
                  <a:lnTo>
                    <a:pt x="1970" y="1201"/>
                  </a:lnTo>
                  <a:lnTo>
                    <a:pt x="1974" y="1191"/>
                  </a:lnTo>
                  <a:lnTo>
                    <a:pt x="1980" y="1180"/>
                  </a:lnTo>
                  <a:lnTo>
                    <a:pt x="1983" y="1168"/>
                  </a:lnTo>
                  <a:lnTo>
                    <a:pt x="1989" y="1159"/>
                  </a:lnTo>
                  <a:lnTo>
                    <a:pt x="1993" y="1148"/>
                  </a:lnTo>
                  <a:lnTo>
                    <a:pt x="1997" y="1138"/>
                  </a:lnTo>
                  <a:lnTo>
                    <a:pt x="2001" y="1127"/>
                  </a:lnTo>
                  <a:lnTo>
                    <a:pt x="2004" y="1115"/>
                  </a:lnTo>
                  <a:lnTo>
                    <a:pt x="2008" y="1104"/>
                  </a:lnTo>
                  <a:lnTo>
                    <a:pt x="2012" y="1094"/>
                  </a:lnTo>
                  <a:lnTo>
                    <a:pt x="2016" y="1083"/>
                  </a:lnTo>
                  <a:lnTo>
                    <a:pt x="2020" y="1072"/>
                  </a:lnTo>
                  <a:lnTo>
                    <a:pt x="2021" y="1060"/>
                  </a:lnTo>
                  <a:lnTo>
                    <a:pt x="2025" y="1049"/>
                  </a:lnTo>
                  <a:lnTo>
                    <a:pt x="2029" y="1037"/>
                  </a:lnTo>
                  <a:lnTo>
                    <a:pt x="2033" y="1028"/>
                  </a:lnTo>
                  <a:lnTo>
                    <a:pt x="2035" y="1016"/>
                  </a:lnTo>
                  <a:lnTo>
                    <a:pt x="2039" y="1005"/>
                  </a:lnTo>
                  <a:lnTo>
                    <a:pt x="2042" y="994"/>
                  </a:lnTo>
                  <a:lnTo>
                    <a:pt x="2044" y="982"/>
                  </a:lnTo>
                  <a:lnTo>
                    <a:pt x="2046" y="971"/>
                  </a:lnTo>
                  <a:lnTo>
                    <a:pt x="2048" y="959"/>
                  </a:lnTo>
                  <a:lnTo>
                    <a:pt x="2050" y="948"/>
                  </a:lnTo>
                  <a:lnTo>
                    <a:pt x="2054" y="937"/>
                  </a:lnTo>
                  <a:lnTo>
                    <a:pt x="2056" y="925"/>
                  </a:lnTo>
                  <a:lnTo>
                    <a:pt x="2056" y="914"/>
                  </a:lnTo>
                  <a:lnTo>
                    <a:pt x="2058" y="902"/>
                  </a:lnTo>
                  <a:lnTo>
                    <a:pt x="2061" y="891"/>
                  </a:lnTo>
                  <a:lnTo>
                    <a:pt x="2061" y="880"/>
                  </a:lnTo>
                  <a:lnTo>
                    <a:pt x="2063" y="868"/>
                  </a:lnTo>
                  <a:lnTo>
                    <a:pt x="2065" y="857"/>
                  </a:lnTo>
                  <a:lnTo>
                    <a:pt x="2067" y="847"/>
                  </a:lnTo>
                  <a:lnTo>
                    <a:pt x="2067" y="834"/>
                  </a:lnTo>
                  <a:lnTo>
                    <a:pt x="2067" y="823"/>
                  </a:lnTo>
                  <a:lnTo>
                    <a:pt x="2069" y="813"/>
                  </a:lnTo>
                  <a:lnTo>
                    <a:pt x="2069" y="802"/>
                  </a:lnTo>
                  <a:lnTo>
                    <a:pt x="2069" y="790"/>
                  </a:lnTo>
                  <a:lnTo>
                    <a:pt x="2069" y="779"/>
                  </a:lnTo>
                  <a:lnTo>
                    <a:pt x="2069" y="767"/>
                  </a:lnTo>
                  <a:lnTo>
                    <a:pt x="2069" y="758"/>
                  </a:lnTo>
                  <a:lnTo>
                    <a:pt x="2069" y="747"/>
                  </a:lnTo>
                  <a:lnTo>
                    <a:pt x="2067" y="735"/>
                  </a:lnTo>
                  <a:lnTo>
                    <a:pt x="2067" y="724"/>
                  </a:lnTo>
                  <a:lnTo>
                    <a:pt x="2067" y="714"/>
                  </a:lnTo>
                  <a:lnTo>
                    <a:pt x="2065" y="703"/>
                  </a:lnTo>
                  <a:lnTo>
                    <a:pt x="2063" y="693"/>
                  </a:lnTo>
                  <a:lnTo>
                    <a:pt x="2061" y="682"/>
                  </a:lnTo>
                  <a:lnTo>
                    <a:pt x="2061" y="672"/>
                  </a:lnTo>
                  <a:lnTo>
                    <a:pt x="2058" y="661"/>
                  </a:lnTo>
                  <a:lnTo>
                    <a:pt x="2056" y="652"/>
                  </a:lnTo>
                  <a:lnTo>
                    <a:pt x="2056" y="642"/>
                  </a:lnTo>
                  <a:lnTo>
                    <a:pt x="2054" y="633"/>
                  </a:lnTo>
                  <a:lnTo>
                    <a:pt x="2050" y="621"/>
                  </a:lnTo>
                  <a:lnTo>
                    <a:pt x="2046" y="612"/>
                  </a:lnTo>
                  <a:lnTo>
                    <a:pt x="2044" y="602"/>
                  </a:lnTo>
                  <a:lnTo>
                    <a:pt x="2042" y="591"/>
                  </a:lnTo>
                  <a:lnTo>
                    <a:pt x="2039" y="581"/>
                  </a:lnTo>
                  <a:lnTo>
                    <a:pt x="2035" y="572"/>
                  </a:lnTo>
                  <a:lnTo>
                    <a:pt x="2031" y="562"/>
                  </a:lnTo>
                  <a:lnTo>
                    <a:pt x="2029" y="553"/>
                  </a:lnTo>
                  <a:lnTo>
                    <a:pt x="2023" y="541"/>
                  </a:lnTo>
                  <a:lnTo>
                    <a:pt x="2020" y="534"/>
                  </a:lnTo>
                  <a:lnTo>
                    <a:pt x="2016" y="522"/>
                  </a:lnTo>
                  <a:lnTo>
                    <a:pt x="2012" y="515"/>
                  </a:lnTo>
                  <a:lnTo>
                    <a:pt x="2008" y="503"/>
                  </a:lnTo>
                  <a:lnTo>
                    <a:pt x="2004" y="496"/>
                  </a:lnTo>
                  <a:lnTo>
                    <a:pt x="2001" y="486"/>
                  </a:lnTo>
                  <a:lnTo>
                    <a:pt x="1997" y="479"/>
                  </a:lnTo>
                  <a:lnTo>
                    <a:pt x="1991" y="467"/>
                  </a:lnTo>
                  <a:lnTo>
                    <a:pt x="1987" y="460"/>
                  </a:lnTo>
                  <a:lnTo>
                    <a:pt x="1982" y="450"/>
                  </a:lnTo>
                  <a:lnTo>
                    <a:pt x="1978" y="441"/>
                  </a:lnTo>
                  <a:lnTo>
                    <a:pt x="1972" y="431"/>
                  </a:lnTo>
                  <a:lnTo>
                    <a:pt x="1968" y="423"/>
                  </a:lnTo>
                  <a:lnTo>
                    <a:pt x="1963" y="414"/>
                  </a:lnTo>
                  <a:lnTo>
                    <a:pt x="1959" y="406"/>
                  </a:lnTo>
                  <a:lnTo>
                    <a:pt x="1953" y="397"/>
                  </a:lnTo>
                  <a:lnTo>
                    <a:pt x="1947" y="389"/>
                  </a:lnTo>
                  <a:lnTo>
                    <a:pt x="1942" y="382"/>
                  </a:lnTo>
                  <a:lnTo>
                    <a:pt x="1936" y="372"/>
                  </a:lnTo>
                  <a:lnTo>
                    <a:pt x="1930" y="365"/>
                  </a:lnTo>
                  <a:lnTo>
                    <a:pt x="1924" y="357"/>
                  </a:lnTo>
                  <a:lnTo>
                    <a:pt x="1921" y="349"/>
                  </a:lnTo>
                  <a:lnTo>
                    <a:pt x="1915" y="342"/>
                  </a:lnTo>
                  <a:lnTo>
                    <a:pt x="1907" y="332"/>
                  </a:lnTo>
                  <a:lnTo>
                    <a:pt x="1902" y="325"/>
                  </a:lnTo>
                  <a:lnTo>
                    <a:pt x="1896" y="317"/>
                  </a:lnTo>
                  <a:lnTo>
                    <a:pt x="1890" y="309"/>
                  </a:lnTo>
                  <a:lnTo>
                    <a:pt x="1883" y="302"/>
                  </a:lnTo>
                  <a:lnTo>
                    <a:pt x="1877" y="294"/>
                  </a:lnTo>
                  <a:lnTo>
                    <a:pt x="1871" y="287"/>
                  </a:lnTo>
                  <a:lnTo>
                    <a:pt x="1866" y="281"/>
                  </a:lnTo>
                  <a:lnTo>
                    <a:pt x="1858" y="271"/>
                  </a:lnTo>
                  <a:lnTo>
                    <a:pt x="1852" y="266"/>
                  </a:lnTo>
                  <a:lnTo>
                    <a:pt x="1845" y="258"/>
                  </a:lnTo>
                  <a:lnTo>
                    <a:pt x="1839" y="251"/>
                  </a:lnTo>
                  <a:lnTo>
                    <a:pt x="1831" y="245"/>
                  </a:lnTo>
                  <a:lnTo>
                    <a:pt x="1826" y="237"/>
                  </a:lnTo>
                  <a:lnTo>
                    <a:pt x="1820" y="232"/>
                  </a:lnTo>
                  <a:lnTo>
                    <a:pt x="1814" y="226"/>
                  </a:lnTo>
                  <a:lnTo>
                    <a:pt x="1805" y="218"/>
                  </a:lnTo>
                  <a:lnTo>
                    <a:pt x="1799" y="213"/>
                  </a:lnTo>
                  <a:lnTo>
                    <a:pt x="1791" y="205"/>
                  </a:lnTo>
                  <a:lnTo>
                    <a:pt x="1786" y="199"/>
                  </a:lnTo>
                  <a:lnTo>
                    <a:pt x="1778" y="194"/>
                  </a:lnTo>
                  <a:lnTo>
                    <a:pt x="1770" y="188"/>
                  </a:lnTo>
                  <a:lnTo>
                    <a:pt x="1765" y="182"/>
                  </a:lnTo>
                  <a:lnTo>
                    <a:pt x="1757" y="176"/>
                  </a:lnTo>
                  <a:lnTo>
                    <a:pt x="1750" y="171"/>
                  </a:lnTo>
                  <a:lnTo>
                    <a:pt x="1742" y="165"/>
                  </a:lnTo>
                  <a:lnTo>
                    <a:pt x="1736" y="159"/>
                  </a:lnTo>
                  <a:lnTo>
                    <a:pt x="1729" y="154"/>
                  </a:lnTo>
                  <a:lnTo>
                    <a:pt x="1721" y="148"/>
                  </a:lnTo>
                  <a:lnTo>
                    <a:pt x="1715" y="144"/>
                  </a:lnTo>
                  <a:lnTo>
                    <a:pt x="1708" y="138"/>
                  </a:lnTo>
                  <a:lnTo>
                    <a:pt x="1702" y="135"/>
                  </a:lnTo>
                  <a:lnTo>
                    <a:pt x="1692" y="129"/>
                  </a:lnTo>
                  <a:lnTo>
                    <a:pt x="1687" y="123"/>
                  </a:lnTo>
                  <a:lnTo>
                    <a:pt x="1679" y="119"/>
                  </a:lnTo>
                  <a:lnTo>
                    <a:pt x="1672" y="116"/>
                  </a:lnTo>
                  <a:lnTo>
                    <a:pt x="1664" y="112"/>
                  </a:lnTo>
                  <a:lnTo>
                    <a:pt x="1656" y="108"/>
                  </a:lnTo>
                  <a:lnTo>
                    <a:pt x="1649" y="102"/>
                  </a:lnTo>
                  <a:lnTo>
                    <a:pt x="1643" y="100"/>
                  </a:lnTo>
                  <a:lnTo>
                    <a:pt x="1634" y="97"/>
                  </a:lnTo>
                  <a:lnTo>
                    <a:pt x="1628" y="93"/>
                  </a:lnTo>
                  <a:lnTo>
                    <a:pt x="1620" y="89"/>
                  </a:lnTo>
                  <a:lnTo>
                    <a:pt x="1613" y="87"/>
                  </a:lnTo>
                  <a:lnTo>
                    <a:pt x="1605" y="83"/>
                  </a:lnTo>
                  <a:lnTo>
                    <a:pt x="1597" y="81"/>
                  </a:lnTo>
                  <a:lnTo>
                    <a:pt x="1590" y="78"/>
                  </a:lnTo>
                  <a:lnTo>
                    <a:pt x="1584" y="76"/>
                  </a:lnTo>
                  <a:lnTo>
                    <a:pt x="1575" y="74"/>
                  </a:lnTo>
                  <a:lnTo>
                    <a:pt x="1569" y="70"/>
                  </a:lnTo>
                  <a:lnTo>
                    <a:pt x="1561" y="68"/>
                  </a:lnTo>
                  <a:lnTo>
                    <a:pt x="1554" y="66"/>
                  </a:lnTo>
                  <a:lnTo>
                    <a:pt x="1546" y="62"/>
                  </a:lnTo>
                  <a:lnTo>
                    <a:pt x="1538" y="62"/>
                  </a:lnTo>
                  <a:lnTo>
                    <a:pt x="1531" y="60"/>
                  </a:lnTo>
                  <a:lnTo>
                    <a:pt x="1523" y="59"/>
                  </a:lnTo>
                  <a:lnTo>
                    <a:pt x="1516" y="57"/>
                  </a:lnTo>
                  <a:lnTo>
                    <a:pt x="1510" y="55"/>
                  </a:lnTo>
                  <a:lnTo>
                    <a:pt x="1502" y="53"/>
                  </a:lnTo>
                  <a:lnTo>
                    <a:pt x="1495" y="53"/>
                  </a:lnTo>
                  <a:lnTo>
                    <a:pt x="1487" y="51"/>
                  </a:lnTo>
                  <a:lnTo>
                    <a:pt x="1479" y="49"/>
                  </a:lnTo>
                  <a:lnTo>
                    <a:pt x="1474" y="49"/>
                  </a:lnTo>
                  <a:lnTo>
                    <a:pt x="1466" y="49"/>
                  </a:lnTo>
                  <a:lnTo>
                    <a:pt x="1459" y="47"/>
                  </a:lnTo>
                  <a:lnTo>
                    <a:pt x="1451" y="45"/>
                  </a:lnTo>
                  <a:lnTo>
                    <a:pt x="1443" y="45"/>
                  </a:lnTo>
                  <a:lnTo>
                    <a:pt x="1438" y="45"/>
                  </a:lnTo>
                  <a:lnTo>
                    <a:pt x="1428" y="43"/>
                  </a:lnTo>
                  <a:lnTo>
                    <a:pt x="1422" y="43"/>
                  </a:lnTo>
                  <a:lnTo>
                    <a:pt x="1415" y="41"/>
                  </a:lnTo>
                  <a:lnTo>
                    <a:pt x="1409" y="41"/>
                  </a:lnTo>
                  <a:lnTo>
                    <a:pt x="1402" y="41"/>
                  </a:lnTo>
                  <a:lnTo>
                    <a:pt x="1394" y="41"/>
                  </a:lnTo>
                  <a:lnTo>
                    <a:pt x="1388" y="41"/>
                  </a:lnTo>
                  <a:lnTo>
                    <a:pt x="1381" y="41"/>
                  </a:lnTo>
                  <a:lnTo>
                    <a:pt x="1375" y="41"/>
                  </a:lnTo>
                  <a:lnTo>
                    <a:pt x="1369" y="41"/>
                  </a:lnTo>
                  <a:lnTo>
                    <a:pt x="1362" y="41"/>
                  </a:lnTo>
                  <a:lnTo>
                    <a:pt x="1356" y="41"/>
                  </a:lnTo>
                  <a:lnTo>
                    <a:pt x="1348" y="41"/>
                  </a:lnTo>
                  <a:lnTo>
                    <a:pt x="1343" y="41"/>
                  </a:lnTo>
                  <a:lnTo>
                    <a:pt x="1335" y="41"/>
                  </a:lnTo>
                  <a:lnTo>
                    <a:pt x="1329" y="41"/>
                  </a:lnTo>
                  <a:lnTo>
                    <a:pt x="1322" y="41"/>
                  </a:lnTo>
                  <a:lnTo>
                    <a:pt x="1316" y="41"/>
                  </a:lnTo>
                  <a:lnTo>
                    <a:pt x="1310" y="41"/>
                  </a:lnTo>
                  <a:lnTo>
                    <a:pt x="1305" y="41"/>
                  </a:lnTo>
                  <a:lnTo>
                    <a:pt x="1299" y="41"/>
                  </a:lnTo>
                  <a:lnTo>
                    <a:pt x="1293" y="43"/>
                  </a:lnTo>
                  <a:lnTo>
                    <a:pt x="1286" y="43"/>
                  </a:lnTo>
                  <a:lnTo>
                    <a:pt x="1282" y="43"/>
                  </a:lnTo>
                  <a:lnTo>
                    <a:pt x="1276" y="43"/>
                  </a:lnTo>
                  <a:lnTo>
                    <a:pt x="1270" y="45"/>
                  </a:lnTo>
                  <a:lnTo>
                    <a:pt x="1265" y="45"/>
                  </a:lnTo>
                  <a:lnTo>
                    <a:pt x="1259" y="47"/>
                  </a:lnTo>
                  <a:lnTo>
                    <a:pt x="1253" y="47"/>
                  </a:lnTo>
                  <a:lnTo>
                    <a:pt x="1247" y="47"/>
                  </a:lnTo>
                  <a:lnTo>
                    <a:pt x="1244" y="47"/>
                  </a:lnTo>
                  <a:lnTo>
                    <a:pt x="1238" y="47"/>
                  </a:lnTo>
                  <a:lnTo>
                    <a:pt x="1232" y="47"/>
                  </a:lnTo>
                  <a:lnTo>
                    <a:pt x="1227" y="49"/>
                  </a:lnTo>
                  <a:lnTo>
                    <a:pt x="1223" y="49"/>
                  </a:lnTo>
                  <a:lnTo>
                    <a:pt x="1217" y="49"/>
                  </a:lnTo>
                  <a:lnTo>
                    <a:pt x="1211" y="49"/>
                  </a:lnTo>
                  <a:lnTo>
                    <a:pt x="1206" y="51"/>
                  </a:lnTo>
                  <a:lnTo>
                    <a:pt x="1200" y="51"/>
                  </a:lnTo>
                  <a:lnTo>
                    <a:pt x="1196" y="53"/>
                  </a:lnTo>
                  <a:lnTo>
                    <a:pt x="1187" y="53"/>
                  </a:lnTo>
                  <a:lnTo>
                    <a:pt x="1177" y="57"/>
                  </a:lnTo>
                  <a:lnTo>
                    <a:pt x="1171" y="57"/>
                  </a:lnTo>
                  <a:lnTo>
                    <a:pt x="1166" y="57"/>
                  </a:lnTo>
                  <a:lnTo>
                    <a:pt x="1162" y="59"/>
                  </a:lnTo>
                  <a:lnTo>
                    <a:pt x="1158" y="59"/>
                  </a:lnTo>
                  <a:lnTo>
                    <a:pt x="1149" y="60"/>
                  </a:lnTo>
                  <a:lnTo>
                    <a:pt x="1139" y="62"/>
                  </a:lnTo>
                  <a:lnTo>
                    <a:pt x="1131" y="64"/>
                  </a:lnTo>
                  <a:lnTo>
                    <a:pt x="1124" y="66"/>
                  </a:lnTo>
                  <a:lnTo>
                    <a:pt x="1116" y="68"/>
                  </a:lnTo>
                  <a:lnTo>
                    <a:pt x="1109" y="70"/>
                  </a:lnTo>
                  <a:lnTo>
                    <a:pt x="1101" y="72"/>
                  </a:lnTo>
                  <a:lnTo>
                    <a:pt x="1093" y="74"/>
                  </a:lnTo>
                  <a:lnTo>
                    <a:pt x="1086" y="76"/>
                  </a:lnTo>
                  <a:lnTo>
                    <a:pt x="1080" y="76"/>
                  </a:lnTo>
                  <a:lnTo>
                    <a:pt x="1074" y="78"/>
                  </a:lnTo>
                  <a:lnTo>
                    <a:pt x="1069" y="79"/>
                  </a:lnTo>
                  <a:lnTo>
                    <a:pt x="1063" y="79"/>
                  </a:lnTo>
                  <a:lnTo>
                    <a:pt x="1059" y="81"/>
                  </a:lnTo>
                  <a:lnTo>
                    <a:pt x="1052" y="83"/>
                  </a:lnTo>
                  <a:lnTo>
                    <a:pt x="1046" y="87"/>
                  </a:lnTo>
                  <a:lnTo>
                    <a:pt x="1042" y="87"/>
                  </a:lnTo>
                  <a:lnTo>
                    <a:pt x="1038" y="36"/>
                  </a:lnTo>
                  <a:lnTo>
                    <a:pt x="1038" y="34"/>
                  </a:lnTo>
                  <a:lnTo>
                    <a:pt x="1042" y="34"/>
                  </a:lnTo>
                  <a:lnTo>
                    <a:pt x="1044" y="32"/>
                  </a:lnTo>
                  <a:lnTo>
                    <a:pt x="1048" y="32"/>
                  </a:lnTo>
                  <a:lnTo>
                    <a:pt x="1054" y="30"/>
                  </a:lnTo>
                  <a:lnTo>
                    <a:pt x="1057" y="30"/>
                  </a:lnTo>
                  <a:lnTo>
                    <a:pt x="1063" y="28"/>
                  </a:lnTo>
                  <a:lnTo>
                    <a:pt x="1067" y="26"/>
                  </a:lnTo>
                  <a:lnTo>
                    <a:pt x="1074" y="24"/>
                  </a:lnTo>
                  <a:lnTo>
                    <a:pt x="1080" y="24"/>
                  </a:lnTo>
                  <a:lnTo>
                    <a:pt x="1088" y="22"/>
                  </a:lnTo>
                  <a:lnTo>
                    <a:pt x="1095" y="22"/>
                  </a:lnTo>
                  <a:lnTo>
                    <a:pt x="1103" y="21"/>
                  </a:lnTo>
                  <a:lnTo>
                    <a:pt x="1112" y="19"/>
                  </a:lnTo>
                  <a:lnTo>
                    <a:pt x="1120" y="17"/>
                  </a:lnTo>
                  <a:lnTo>
                    <a:pt x="1128" y="15"/>
                  </a:lnTo>
                  <a:lnTo>
                    <a:pt x="1137" y="13"/>
                  </a:lnTo>
                  <a:lnTo>
                    <a:pt x="1147" y="13"/>
                  </a:lnTo>
                  <a:lnTo>
                    <a:pt x="1156" y="11"/>
                  </a:lnTo>
                  <a:lnTo>
                    <a:pt x="1166" y="11"/>
                  </a:lnTo>
                  <a:lnTo>
                    <a:pt x="1170" y="9"/>
                  </a:lnTo>
                  <a:lnTo>
                    <a:pt x="1175" y="9"/>
                  </a:lnTo>
                  <a:lnTo>
                    <a:pt x="1181" y="7"/>
                  </a:lnTo>
                  <a:lnTo>
                    <a:pt x="1187" y="7"/>
                  </a:lnTo>
                  <a:lnTo>
                    <a:pt x="1190" y="7"/>
                  </a:lnTo>
                  <a:lnTo>
                    <a:pt x="1196" y="5"/>
                  </a:lnTo>
                  <a:lnTo>
                    <a:pt x="1200" y="5"/>
                  </a:lnTo>
                  <a:lnTo>
                    <a:pt x="1206" y="5"/>
                  </a:lnTo>
                  <a:lnTo>
                    <a:pt x="1211" y="3"/>
                  </a:lnTo>
                  <a:lnTo>
                    <a:pt x="1217" y="3"/>
                  </a:lnTo>
                  <a:lnTo>
                    <a:pt x="1223" y="3"/>
                  </a:lnTo>
                  <a:lnTo>
                    <a:pt x="1227" y="3"/>
                  </a:lnTo>
                  <a:lnTo>
                    <a:pt x="1232" y="2"/>
                  </a:lnTo>
                  <a:lnTo>
                    <a:pt x="1238" y="2"/>
                  </a:lnTo>
                  <a:lnTo>
                    <a:pt x="1244" y="2"/>
                  </a:lnTo>
                  <a:lnTo>
                    <a:pt x="1249" y="2"/>
                  </a:lnTo>
                  <a:lnTo>
                    <a:pt x="1255" y="2"/>
                  </a:lnTo>
                  <a:lnTo>
                    <a:pt x="1259" y="2"/>
                  </a:lnTo>
                  <a:lnTo>
                    <a:pt x="1265" y="2"/>
                  </a:lnTo>
                  <a:lnTo>
                    <a:pt x="1270" y="2"/>
                  </a:lnTo>
                  <a:lnTo>
                    <a:pt x="1276" y="2"/>
                  </a:lnTo>
                  <a:lnTo>
                    <a:pt x="1282" y="2"/>
                  </a:lnTo>
                  <a:lnTo>
                    <a:pt x="1287" y="2"/>
                  </a:lnTo>
                  <a:lnTo>
                    <a:pt x="1293" y="2"/>
                  </a:lnTo>
                  <a:lnTo>
                    <a:pt x="1297" y="0"/>
                  </a:lnTo>
                  <a:lnTo>
                    <a:pt x="1305" y="0"/>
                  </a:lnTo>
                  <a:lnTo>
                    <a:pt x="1310" y="0"/>
                  </a:lnTo>
                  <a:lnTo>
                    <a:pt x="1316" y="0"/>
                  </a:lnTo>
                  <a:lnTo>
                    <a:pt x="1322" y="0"/>
                  </a:lnTo>
                  <a:lnTo>
                    <a:pt x="1329" y="0"/>
                  </a:lnTo>
                  <a:lnTo>
                    <a:pt x="1333" y="0"/>
                  </a:lnTo>
                  <a:lnTo>
                    <a:pt x="1341" y="0"/>
                  </a:lnTo>
                  <a:lnTo>
                    <a:pt x="1346" y="0"/>
                  </a:lnTo>
                  <a:lnTo>
                    <a:pt x="1354" y="0"/>
                  </a:lnTo>
                  <a:lnTo>
                    <a:pt x="1360" y="0"/>
                  </a:lnTo>
                  <a:lnTo>
                    <a:pt x="1369" y="2"/>
                  </a:lnTo>
                  <a:lnTo>
                    <a:pt x="1375" y="2"/>
                  </a:lnTo>
                  <a:lnTo>
                    <a:pt x="1381" y="2"/>
                  </a:lnTo>
                  <a:lnTo>
                    <a:pt x="1388" y="2"/>
                  </a:lnTo>
                  <a:lnTo>
                    <a:pt x="1396" y="2"/>
                  </a:lnTo>
                  <a:lnTo>
                    <a:pt x="1403" y="2"/>
                  </a:lnTo>
                  <a:lnTo>
                    <a:pt x="1409" y="2"/>
                  </a:lnTo>
                  <a:lnTo>
                    <a:pt x="1417" y="3"/>
                  </a:lnTo>
                  <a:lnTo>
                    <a:pt x="1424" y="3"/>
                  </a:lnTo>
                  <a:lnTo>
                    <a:pt x="1432" y="3"/>
                  </a:lnTo>
                  <a:lnTo>
                    <a:pt x="1440" y="5"/>
                  </a:lnTo>
                  <a:lnTo>
                    <a:pt x="1445" y="5"/>
                  </a:lnTo>
                  <a:lnTo>
                    <a:pt x="1453" y="7"/>
                  </a:lnTo>
                  <a:lnTo>
                    <a:pt x="1462" y="7"/>
                  </a:lnTo>
                  <a:lnTo>
                    <a:pt x="1470" y="9"/>
                  </a:lnTo>
                  <a:lnTo>
                    <a:pt x="1478" y="11"/>
                  </a:lnTo>
                  <a:lnTo>
                    <a:pt x="1485" y="11"/>
                  </a:lnTo>
                  <a:lnTo>
                    <a:pt x="1493" y="11"/>
                  </a:lnTo>
                  <a:lnTo>
                    <a:pt x="1500" y="13"/>
                  </a:lnTo>
                  <a:lnTo>
                    <a:pt x="1508" y="15"/>
                  </a:lnTo>
                  <a:lnTo>
                    <a:pt x="1516" y="17"/>
                  </a:lnTo>
                  <a:lnTo>
                    <a:pt x="1523" y="17"/>
                  </a:lnTo>
                  <a:lnTo>
                    <a:pt x="1531" y="19"/>
                  </a:lnTo>
                  <a:lnTo>
                    <a:pt x="1538" y="21"/>
                  </a:lnTo>
                  <a:lnTo>
                    <a:pt x="1546" y="24"/>
                  </a:lnTo>
                  <a:lnTo>
                    <a:pt x="1554" y="24"/>
                  </a:lnTo>
                  <a:lnTo>
                    <a:pt x="1561" y="26"/>
                  </a:lnTo>
                  <a:lnTo>
                    <a:pt x="1571" y="28"/>
                  </a:lnTo>
                  <a:lnTo>
                    <a:pt x="1578" y="32"/>
                  </a:lnTo>
                  <a:lnTo>
                    <a:pt x="1586" y="34"/>
                  </a:lnTo>
                  <a:lnTo>
                    <a:pt x="1594" y="36"/>
                  </a:lnTo>
                  <a:lnTo>
                    <a:pt x="1601" y="38"/>
                  </a:lnTo>
                  <a:lnTo>
                    <a:pt x="1609" y="41"/>
                  </a:lnTo>
                  <a:lnTo>
                    <a:pt x="1616" y="45"/>
                  </a:lnTo>
                  <a:lnTo>
                    <a:pt x="1624" y="47"/>
                  </a:lnTo>
                  <a:lnTo>
                    <a:pt x="1634" y="49"/>
                  </a:lnTo>
                  <a:lnTo>
                    <a:pt x="1641" y="53"/>
                  </a:lnTo>
                  <a:lnTo>
                    <a:pt x="1649" y="55"/>
                  </a:lnTo>
                  <a:lnTo>
                    <a:pt x="1656" y="59"/>
                  </a:lnTo>
                  <a:lnTo>
                    <a:pt x="1664" y="62"/>
                  </a:lnTo>
                  <a:lnTo>
                    <a:pt x="1672" y="66"/>
                  </a:lnTo>
                  <a:lnTo>
                    <a:pt x="1679" y="70"/>
                  </a:lnTo>
                  <a:lnTo>
                    <a:pt x="1687" y="76"/>
                  </a:lnTo>
                  <a:lnTo>
                    <a:pt x="1694" y="78"/>
                  </a:lnTo>
                  <a:lnTo>
                    <a:pt x="1704" y="83"/>
                  </a:lnTo>
                  <a:lnTo>
                    <a:pt x="1710" y="87"/>
                  </a:lnTo>
                  <a:lnTo>
                    <a:pt x="1717" y="91"/>
                  </a:lnTo>
                  <a:lnTo>
                    <a:pt x="1727" y="97"/>
                  </a:lnTo>
                  <a:lnTo>
                    <a:pt x="1734" y="102"/>
                  </a:lnTo>
                  <a:lnTo>
                    <a:pt x="1740" y="106"/>
                  </a:lnTo>
                  <a:lnTo>
                    <a:pt x="1748" y="112"/>
                  </a:lnTo>
                  <a:lnTo>
                    <a:pt x="1755" y="116"/>
                  </a:lnTo>
                  <a:lnTo>
                    <a:pt x="1763" y="121"/>
                  </a:lnTo>
                  <a:lnTo>
                    <a:pt x="1770" y="127"/>
                  </a:lnTo>
                  <a:lnTo>
                    <a:pt x="1778" y="133"/>
                  </a:lnTo>
                  <a:lnTo>
                    <a:pt x="1784" y="138"/>
                  </a:lnTo>
                  <a:lnTo>
                    <a:pt x="1791" y="144"/>
                  </a:lnTo>
                  <a:lnTo>
                    <a:pt x="1799" y="150"/>
                  </a:lnTo>
                  <a:lnTo>
                    <a:pt x="1807" y="156"/>
                  </a:lnTo>
                  <a:lnTo>
                    <a:pt x="1814" y="161"/>
                  </a:lnTo>
                  <a:lnTo>
                    <a:pt x="1820" y="169"/>
                  </a:lnTo>
                  <a:lnTo>
                    <a:pt x="1827" y="175"/>
                  </a:lnTo>
                  <a:lnTo>
                    <a:pt x="1835" y="182"/>
                  </a:lnTo>
                  <a:lnTo>
                    <a:pt x="1841" y="188"/>
                  </a:lnTo>
                  <a:lnTo>
                    <a:pt x="1850" y="195"/>
                  </a:lnTo>
                  <a:lnTo>
                    <a:pt x="1856" y="201"/>
                  </a:lnTo>
                  <a:lnTo>
                    <a:pt x="1864" y="209"/>
                  </a:lnTo>
                  <a:lnTo>
                    <a:pt x="1869" y="216"/>
                  </a:lnTo>
                  <a:lnTo>
                    <a:pt x="1875" y="224"/>
                  </a:lnTo>
                  <a:lnTo>
                    <a:pt x="1883" y="232"/>
                  </a:lnTo>
                  <a:lnTo>
                    <a:pt x="1888" y="237"/>
                  </a:lnTo>
                  <a:lnTo>
                    <a:pt x="1896" y="245"/>
                  </a:lnTo>
                  <a:lnTo>
                    <a:pt x="1904" y="254"/>
                  </a:lnTo>
                  <a:lnTo>
                    <a:pt x="1909" y="262"/>
                  </a:lnTo>
                  <a:lnTo>
                    <a:pt x="1915" y="270"/>
                  </a:lnTo>
                  <a:lnTo>
                    <a:pt x="1923" y="277"/>
                  </a:lnTo>
                  <a:lnTo>
                    <a:pt x="1928" y="285"/>
                  </a:lnTo>
                  <a:lnTo>
                    <a:pt x="1934" y="294"/>
                  </a:lnTo>
                  <a:lnTo>
                    <a:pt x="1942" y="302"/>
                  </a:lnTo>
                  <a:lnTo>
                    <a:pt x="1947" y="309"/>
                  </a:lnTo>
                  <a:lnTo>
                    <a:pt x="1955" y="319"/>
                  </a:lnTo>
                  <a:lnTo>
                    <a:pt x="1959" y="327"/>
                  </a:lnTo>
                  <a:lnTo>
                    <a:pt x="1966" y="334"/>
                  </a:lnTo>
                  <a:lnTo>
                    <a:pt x="1970" y="344"/>
                  </a:lnTo>
                  <a:lnTo>
                    <a:pt x="1978" y="353"/>
                  </a:lnTo>
                  <a:lnTo>
                    <a:pt x="1982" y="361"/>
                  </a:lnTo>
                  <a:lnTo>
                    <a:pt x="1987" y="370"/>
                  </a:lnTo>
                  <a:lnTo>
                    <a:pt x="1993" y="380"/>
                  </a:lnTo>
                  <a:lnTo>
                    <a:pt x="1999" y="389"/>
                  </a:lnTo>
                  <a:lnTo>
                    <a:pt x="2004" y="397"/>
                  </a:lnTo>
                  <a:lnTo>
                    <a:pt x="2008" y="406"/>
                  </a:lnTo>
                  <a:lnTo>
                    <a:pt x="2014" y="416"/>
                  </a:lnTo>
                  <a:lnTo>
                    <a:pt x="2020" y="425"/>
                  </a:lnTo>
                  <a:lnTo>
                    <a:pt x="2023" y="435"/>
                  </a:lnTo>
                  <a:lnTo>
                    <a:pt x="2029" y="444"/>
                  </a:lnTo>
                  <a:lnTo>
                    <a:pt x="2033" y="454"/>
                  </a:lnTo>
                  <a:lnTo>
                    <a:pt x="2039" y="465"/>
                  </a:lnTo>
                  <a:lnTo>
                    <a:pt x="2042" y="473"/>
                  </a:lnTo>
                  <a:lnTo>
                    <a:pt x="2046" y="482"/>
                  </a:lnTo>
                  <a:lnTo>
                    <a:pt x="2052" y="492"/>
                  </a:lnTo>
                  <a:lnTo>
                    <a:pt x="2056" y="503"/>
                  </a:lnTo>
                  <a:lnTo>
                    <a:pt x="2059" y="513"/>
                  </a:lnTo>
                  <a:lnTo>
                    <a:pt x="2063" y="522"/>
                  </a:lnTo>
                  <a:lnTo>
                    <a:pt x="2067" y="534"/>
                  </a:lnTo>
                  <a:lnTo>
                    <a:pt x="2071" y="543"/>
                  </a:lnTo>
                  <a:lnTo>
                    <a:pt x="2075" y="553"/>
                  </a:lnTo>
                  <a:lnTo>
                    <a:pt x="2078" y="564"/>
                  </a:lnTo>
                  <a:lnTo>
                    <a:pt x="2080" y="576"/>
                  </a:lnTo>
                  <a:lnTo>
                    <a:pt x="2084" y="585"/>
                  </a:lnTo>
                  <a:lnTo>
                    <a:pt x="2088" y="596"/>
                  </a:lnTo>
                  <a:lnTo>
                    <a:pt x="2092" y="606"/>
                  </a:lnTo>
                  <a:lnTo>
                    <a:pt x="2094" y="617"/>
                  </a:lnTo>
                  <a:lnTo>
                    <a:pt x="2098" y="627"/>
                  </a:lnTo>
                  <a:lnTo>
                    <a:pt x="2099" y="638"/>
                  </a:lnTo>
                  <a:lnTo>
                    <a:pt x="2101" y="650"/>
                  </a:lnTo>
                  <a:lnTo>
                    <a:pt x="2103" y="659"/>
                  </a:lnTo>
                  <a:lnTo>
                    <a:pt x="2105" y="671"/>
                  </a:lnTo>
                  <a:lnTo>
                    <a:pt x="2105" y="680"/>
                  </a:lnTo>
                  <a:lnTo>
                    <a:pt x="2107" y="691"/>
                  </a:lnTo>
                  <a:lnTo>
                    <a:pt x="2109" y="703"/>
                  </a:lnTo>
                  <a:lnTo>
                    <a:pt x="2111" y="714"/>
                  </a:lnTo>
                  <a:lnTo>
                    <a:pt x="2111" y="724"/>
                  </a:lnTo>
                  <a:lnTo>
                    <a:pt x="2113" y="737"/>
                  </a:lnTo>
                  <a:lnTo>
                    <a:pt x="2113" y="748"/>
                  </a:lnTo>
                  <a:lnTo>
                    <a:pt x="2115" y="760"/>
                  </a:lnTo>
                  <a:lnTo>
                    <a:pt x="2115" y="771"/>
                  </a:lnTo>
                  <a:lnTo>
                    <a:pt x="2115" y="783"/>
                  </a:lnTo>
                  <a:lnTo>
                    <a:pt x="2115" y="794"/>
                  </a:lnTo>
                  <a:lnTo>
                    <a:pt x="2115" y="805"/>
                  </a:lnTo>
                  <a:lnTo>
                    <a:pt x="2115" y="817"/>
                  </a:lnTo>
                  <a:lnTo>
                    <a:pt x="2113" y="828"/>
                  </a:lnTo>
                  <a:lnTo>
                    <a:pt x="2113" y="840"/>
                  </a:lnTo>
                  <a:lnTo>
                    <a:pt x="2113" y="851"/>
                  </a:lnTo>
                  <a:lnTo>
                    <a:pt x="2111" y="862"/>
                  </a:lnTo>
                  <a:lnTo>
                    <a:pt x="2109" y="876"/>
                  </a:lnTo>
                  <a:lnTo>
                    <a:pt x="2107" y="887"/>
                  </a:lnTo>
                  <a:lnTo>
                    <a:pt x="2107" y="899"/>
                  </a:lnTo>
                  <a:lnTo>
                    <a:pt x="2105" y="910"/>
                  </a:lnTo>
                  <a:lnTo>
                    <a:pt x="2103" y="921"/>
                  </a:lnTo>
                  <a:lnTo>
                    <a:pt x="2101" y="933"/>
                  </a:lnTo>
                  <a:lnTo>
                    <a:pt x="2099" y="946"/>
                  </a:lnTo>
                  <a:lnTo>
                    <a:pt x="2098" y="957"/>
                  </a:lnTo>
                  <a:lnTo>
                    <a:pt x="2096" y="971"/>
                  </a:lnTo>
                  <a:lnTo>
                    <a:pt x="2092" y="982"/>
                  </a:lnTo>
                  <a:lnTo>
                    <a:pt x="2092" y="994"/>
                  </a:lnTo>
                  <a:lnTo>
                    <a:pt x="2088" y="1005"/>
                  </a:lnTo>
                  <a:lnTo>
                    <a:pt x="2084" y="1016"/>
                  </a:lnTo>
                  <a:lnTo>
                    <a:pt x="2080" y="1028"/>
                  </a:lnTo>
                  <a:lnTo>
                    <a:pt x="2078" y="1039"/>
                  </a:lnTo>
                  <a:lnTo>
                    <a:pt x="2075" y="1051"/>
                  </a:lnTo>
                  <a:lnTo>
                    <a:pt x="2073" y="1062"/>
                  </a:lnTo>
                  <a:lnTo>
                    <a:pt x="2069" y="1073"/>
                  </a:lnTo>
                  <a:lnTo>
                    <a:pt x="2067" y="1087"/>
                  </a:lnTo>
                  <a:lnTo>
                    <a:pt x="2061" y="1096"/>
                  </a:lnTo>
                  <a:lnTo>
                    <a:pt x="2058" y="1108"/>
                  </a:lnTo>
                  <a:lnTo>
                    <a:pt x="2056" y="1119"/>
                  </a:lnTo>
                  <a:lnTo>
                    <a:pt x="2052" y="1130"/>
                  </a:lnTo>
                  <a:lnTo>
                    <a:pt x="2046" y="1142"/>
                  </a:lnTo>
                  <a:lnTo>
                    <a:pt x="2044" y="1153"/>
                  </a:lnTo>
                  <a:lnTo>
                    <a:pt x="2039" y="1165"/>
                  </a:lnTo>
                  <a:lnTo>
                    <a:pt x="2035" y="1176"/>
                  </a:lnTo>
                  <a:lnTo>
                    <a:pt x="2031" y="1187"/>
                  </a:lnTo>
                  <a:lnTo>
                    <a:pt x="2025" y="1197"/>
                  </a:lnTo>
                  <a:lnTo>
                    <a:pt x="2021" y="1208"/>
                  </a:lnTo>
                  <a:lnTo>
                    <a:pt x="2018" y="1220"/>
                  </a:lnTo>
                  <a:lnTo>
                    <a:pt x="2012" y="1229"/>
                  </a:lnTo>
                  <a:lnTo>
                    <a:pt x="2008" y="1241"/>
                  </a:lnTo>
                  <a:lnTo>
                    <a:pt x="2002" y="1252"/>
                  </a:lnTo>
                  <a:lnTo>
                    <a:pt x="1997" y="1262"/>
                  </a:lnTo>
                  <a:lnTo>
                    <a:pt x="1993" y="1271"/>
                  </a:lnTo>
                  <a:lnTo>
                    <a:pt x="1987" y="1282"/>
                  </a:lnTo>
                  <a:lnTo>
                    <a:pt x="1982" y="1292"/>
                  </a:lnTo>
                  <a:lnTo>
                    <a:pt x="1976" y="1303"/>
                  </a:lnTo>
                  <a:lnTo>
                    <a:pt x="1970" y="1313"/>
                  </a:lnTo>
                  <a:lnTo>
                    <a:pt x="1966" y="1322"/>
                  </a:lnTo>
                  <a:lnTo>
                    <a:pt x="1961" y="1332"/>
                  </a:lnTo>
                  <a:lnTo>
                    <a:pt x="1957" y="1343"/>
                  </a:lnTo>
                  <a:lnTo>
                    <a:pt x="1949" y="1351"/>
                  </a:lnTo>
                  <a:lnTo>
                    <a:pt x="1943" y="1360"/>
                  </a:lnTo>
                  <a:lnTo>
                    <a:pt x="1938" y="1370"/>
                  </a:lnTo>
                  <a:lnTo>
                    <a:pt x="1932" y="1379"/>
                  </a:lnTo>
                  <a:lnTo>
                    <a:pt x="1926" y="1387"/>
                  </a:lnTo>
                  <a:lnTo>
                    <a:pt x="1921" y="1396"/>
                  </a:lnTo>
                  <a:lnTo>
                    <a:pt x="1913" y="1406"/>
                  </a:lnTo>
                  <a:lnTo>
                    <a:pt x="1907" y="1415"/>
                  </a:lnTo>
                  <a:lnTo>
                    <a:pt x="1900" y="1423"/>
                  </a:lnTo>
                  <a:lnTo>
                    <a:pt x="1894" y="1433"/>
                  </a:lnTo>
                  <a:lnTo>
                    <a:pt x="1886" y="1440"/>
                  </a:lnTo>
                  <a:lnTo>
                    <a:pt x="1881" y="1448"/>
                  </a:lnTo>
                  <a:lnTo>
                    <a:pt x="1875" y="1457"/>
                  </a:lnTo>
                  <a:lnTo>
                    <a:pt x="1867" y="1465"/>
                  </a:lnTo>
                  <a:lnTo>
                    <a:pt x="1862" y="1472"/>
                  </a:lnTo>
                  <a:lnTo>
                    <a:pt x="1854" y="1482"/>
                  </a:lnTo>
                  <a:lnTo>
                    <a:pt x="1847" y="1490"/>
                  </a:lnTo>
                  <a:lnTo>
                    <a:pt x="1839" y="1497"/>
                  </a:lnTo>
                  <a:lnTo>
                    <a:pt x="1833" y="1505"/>
                  </a:lnTo>
                  <a:lnTo>
                    <a:pt x="1826" y="1512"/>
                  </a:lnTo>
                  <a:lnTo>
                    <a:pt x="1818" y="1520"/>
                  </a:lnTo>
                  <a:lnTo>
                    <a:pt x="1810" y="1528"/>
                  </a:lnTo>
                  <a:lnTo>
                    <a:pt x="1803" y="1535"/>
                  </a:lnTo>
                  <a:lnTo>
                    <a:pt x="1795" y="1543"/>
                  </a:lnTo>
                  <a:lnTo>
                    <a:pt x="1788" y="1550"/>
                  </a:lnTo>
                  <a:lnTo>
                    <a:pt x="1780" y="1558"/>
                  </a:lnTo>
                  <a:lnTo>
                    <a:pt x="1770" y="1564"/>
                  </a:lnTo>
                  <a:lnTo>
                    <a:pt x="1763" y="1571"/>
                  </a:lnTo>
                  <a:lnTo>
                    <a:pt x="1753" y="1579"/>
                  </a:lnTo>
                  <a:lnTo>
                    <a:pt x="1746" y="1585"/>
                  </a:lnTo>
                  <a:lnTo>
                    <a:pt x="1738" y="1592"/>
                  </a:lnTo>
                  <a:lnTo>
                    <a:pt x="1729" y="1600"/>
                  </a:lnTo>
                  <a:lnTo>
                    <a:pt x="1719" y="1606"/>
                  </a:lnTo>
                  <a:lnTo>
                    <a:pt x="1711" y="1611"/>
                  </a:lnTo>
                  <a:lnTo>
                    <a:pt x="1702" y="1619"/>
                  </a:lnTo>
                  <a:lnTo>
                    <a:pt x="1692" y="1625"/>
                  </a:lnTo>
                  <a:lnTo>
                    <a:pt x="1683" y="1630"/>
                  </a:lnTo>
                  <a:lnTo>
                    <a:pt x="1675" y="1638"/>
                  </a:lnTo>
                  <a:lnTo>
                    <a:pt x="1666" y="1644"/>
                  </a:lnTo>
                  <a:lnTo>
                    <a:pt x="1658" y="1649"/>
                  </a:lnTo>
                  <a:lnTo>
                    <a:pt x="1647" y="1655"/>
                  </a:lnTo>
                  <a:lnTo>
                    <a:pt x="1637" y="1661"/>
                  </a:lnTo>
                  <a:lnTo>
                    <a:pt x="1628" y="1668"/>
                  </a:lnTo>
                  <a:lnTo>
                    <a:pt x="1618" y="1674"/>
                  </a:lnTo>
                  <a:lnTo>
                    <a:pt x="1607" y="1680"/>
                  </a:lnTo>
                  <a:lnTo>
                    <a:pt x="1597" y="1685"/>
                  </a:lnTo>
                  <a:lnTo>
                    <a:pt x="1588" y="1691"/>
                  </a:lnTo>
                  <a:lnTo>
                    <a:pt x="1578" y="1697"/>
                  </a:lnTo>
                  <a:lnTo>
                    <a:pt x="1567" y="1702"/>
                  </a:lnTo>
                  <a:lnTo>
                    <a:pt x="1557" y="1706"/>
                  </a:lnTo>
                  <a:lnTo>
                    <a:pt x="1546" y="1712"/>
                  </a:lnTo>
                  <a:lnTo>
                    <a:pt x="1537" y="1718"/>
                  </a:lnTo>
                  <a:lnTo>
                    <a:pt x="1523" y="1723"/>
                  </a:lnTo>
                  <a:lnTo>
                    <a:pt x="1514" y="1729"/>
                  </a:lnTo>
                  <a:lnTo>
                    <a:pt x="1502" y="1733"/>
                  </a:lnTo>
                  <a:lnTo>
                    <a:pt x="1493" y="1739"/>
                  </a:lnTo>
                  <a:lnTo>
                    <a:pt x="1481" y="1742"/>
                  </a:lnTo>
                  <a:lnTo>
                    <a:pt x="1470" y="1748"/>
                  </a:lnTo>
                  <a:lnTo>
                    <a:pt x="1459" y="1754"/>
                  </a:lnTo>
                  <a:lnTo>
                    <a:pt x="1447" y="1758"/>
                  </a:lnTo>
                  <a:lnTo>
                    <a:pt x="1436" y="1763"/>
                  </a:lnTo>
                  <a:lnTo>
                    <a:pt x="1424" y="1767"/>
                  </a:lnTo>
                  <a:lnTo>
                    <a:pt x="1413" y="1773"/>
                  </a:lnTo>
                  <a:lnTo>
                    <a:pt x="1402" y="1778"/>
                  </a:lnTo>
                  <a:lnTo>
                    <a:pt x="1388" y="1780"/>
                  </a:lnTo>
                  <a:lnTo>
                    <a:pt x="1375" y="1786"/>
                  </a:lnTo>
                  <a:lnTo>
                    <a:pt x="1363" y="1790"/>
                  </a:lnTo>
                  <a:lnTo>
                    <a:pt x="1350" y="1794"/>
                  </a:lnTo>
                  <a:lnTo>
                    <a:pt x="1337" y="1797"/>
                  </a:lnTo>
                  <a:lnTo>
                    <a:pt x="1325" y="1803"/>
                  </a:lnTo>
                  <a:lnTo>
                    <a:pt x="1312" y="1807"/>
                  </a:lnTo>
                  <a:lnTo>
                    <a:pt x="1299" y="1811"/>
                  </a:lnTo>
                  <a:lnTo>
                    <a:pt x="1286" y="1815"/>
                  </a:lnTo>
                  <a:lnTo>
                    <a:pt x="1272" y="1818"/>
                  </a:lnTo>
                  <a:lnTo>
                    <a:pt x="1259" y="1822"/>
                  </a:lnTo>
                  <a:lnTo>
                    <a:pt x="1247" y="1826"/>
                  </a:lnTo>
                  <a:lnTo>
                    <a:pt x="1232" y="1828"/>
                  </a:lnTo>
                  <a:lnTo>
                    <a:pt x="1219" y="1834"/>
                  </a:lnTo>
                  <a:lnTo>
                    <a:pt x="1206" y="1835"/>
                  </a:lnTo>
                  <a:lnTo>
                    <a:pt x="1192" y="1839"/>
                  </a:lnTo>
                  <a:lnTo>
                    <a:pt x="1177" y="1843"/>
                  </a:lnTo>
                  <a:lnTo>
                    <a:pt x="1164" y="1845"/>
                  </a:lnTo>
                  <a:lnTo>
                    <a:pt x="1149" y="1849"/>
                  </a:lnTo>
                  <a:lnTo>
                    <a:pt x="1135" y="1851"/>
                  </a:lnTo>
                  <a:lnTo>
                    <a:pt x="1120" y="1854"/>
                  </a:lnTo>
                  <a:lnTo>
                    <a:pt x="1107" y="1856"/>
                  </a:lnTo>
                  <a:lnTo>
                    <a:pt x="1092" y="1860"/>
                  </a:lnTo>
                  <a:lnTo>
                    <a:pt x="1078" y="1862"/>
                  </a:lnTo>
                  <a:lnTo>
                    <a:pt x="1063" y="1864"/>
                  </a:lnTo>
                  <a:lnTo>
                    <a:pt x="1050" y="1866"/>
                  </a:lnTo>
                  <a:lnTo>
                    <a:pt x="1035" y="1868"/>
                  </a:lnTo>
                  <a:lnTo>
                    <a:pt x="1019" y="1870"/>
                  </a:lnTo>
                  <a:lnTo>
                    <a:pt x="1006" y="1872"/>
                  </a:lnTo>
                  <a:lnTo>
                    <a:pt x="991" y="1873"/>
                  </a:lnTo>
                  <a:lnTo>
                    <a:pt x="977" y="1875"/>
                  </a:lnTo>
                  <a:lnTo>
                    <a:pt x="962" y="1877"/>
                  </a:lnTo>
                  <a:lnTo>
                    <a:pt x="947" y="1877"/>
                  </a:lnTo>
                  <a:lnTo>
                    <a:pt x="934" y="1877"/>
                  </a:lnTo>
                  <a:lnTo>
                    <a:pt x="919" y="1879"/>
                  </a:lnTo>
                  <a:lnTo>
                    <a:pt x="903" y="1879"/>
                  </a:lnTo>
                  <a:lnTo>
                    <a:pt x="888" y="1879"/>
                  </a:lnTo>
                  <a:lnTo>
                    <a:pt x="875" y="1881"/>
                  </a:lnTo>
                  <a:lnTo>
                    <a:pt x="860" y="1881"/>
                  </a:lnTo>
                  <a:lnTo>
                    <a:pt x="846" y="1881"/>
                  </a:lnTo>
                  <a:lnTo>
                    <a:pt x="831" y="1881"/>
                  </a:lnTo>
                  <a:lnTo>
                    <a:pt x="816" y="1879"/>
                  </a:lnTo>
                  <a:lnTo>
                    <a:pt x="801" y="1879"/>
                  </a:lnTo>
                  <a:lnTo>
                    <a:pt x="787" y="1879"/>
                  </a:lnTo>
                  <a:lnTo>
                    <a:pt x="772" y="1877"/>
                  </a:lnTo>
                  <a:lnTo>
                    <a:pt x="759" y="1877"/>
                  </a:lnTo>
                  <a:lnTo>
                    <a:pt x="744" y="1877"/>
                  </a:lnTo>
                  <a:lnTo>
                    <a:pt x="730" y="1875"/>
                  </a:lnTo>
                  <a:lnTo>
                    <a:pt x="717" y="1873"/>
                  </a:lnTo>
                  <a:lnTo>
                    <a:pt x="702" y="1872"/>
                  </a:lnTo>
                  <a:lnTo>
                    <a:pt x="688" y="1870"/>
                  </a:lnTo>
                  <a:lnTo>
                    <a:pt x="675" y="1868"/>
                  </a:lnTo>
                  <a:lnTo>
                    <a:pt x="660" y="1866"/>
                  </a:lnTo>
                  <a:lnTo>
                    <a:pt x="647" y="1864"/>
                  </a:lnTo>
                  <a:lnTo>
                    <a:pt x="633" y="1860"/>
                  </a:lnTo>
                  <a:lnTo>
                    <a:pt x="620" y="1858"/>
                  </a:lnTo>
                  <a:lnTo>
                    <a:pt x="607" y="1854"/>
                  </a:lnTo>
                  <a:lnTo>
                    <a:pt x="593" y="1851"/>
                  </a:lnTo>
                  <a:lnTo>
                    <a:pt x="580" y="1849"/>
                  </a:lnTo>
                  <a:lnTo>
                    <a:pt x="567" y="1845"/>
                  </a:lnTo>
                  <a:lnTo>
                    <a:pt x="553" y="1839"/>
                  </a:lnTo>
                  <a:lnTo>
                    <a:pt x="540" y="1837"/>
                  </a:lnTo>
                  <a:lnTo>
                    <a:pt x="529" y="1832"/>
                  </a:lnTo>
                  <a:lnTo>
                    <a:pt x="517" y="1828"/>
                  </a:lnTo>
                  <a:lnTo>
                    <a:pt x="504" y="1824"/>
                  </a:lnTo>
                  <a:lnTo>
                    <a:pt x="491" y="1818"/>
                  </a:lnTo>
                  <a:lnTo>
                    <a:pt x="479" y="1813"/>
                  </a:lnTo>
                  <a:lnTo>
                    <a:pt x="466" y="1807"/>
                  </a:lnTo>
                  <a:lnTo>
                    <a:pt x="455" y="1801"/>
                  </a:lnTo>
                  <a:lnTo>
                    <a:pt x="443" y="1796"/>
                  </a:lnTo>
                  <a:lnTo>
                    <a:pt x="430" y="1790"/>
                  </a:lnTo>
                  <a:lnTo>
                    <a:pt x="420" y="1784"/>
                  </a:lnTo>
                  <a:lnTo>
                    <a:pt x="409" y="1777"/>
                  </a:lnTo>
                  <a:lnTo>
                    <a:pt x="397" y="1769"/>
                  </a:lnTo>
                  <a:lnTo>
                    <a:pt x="386" y="1763"/>
                  </a:lnTo>
                  <a:lnTo>
                    <a:pt x="375" y="1756"/>
                  </a:lnTo>
                  <a:lnTo>
                    <a:pt x="365" y="1748"/>
                  </a:lnTo>
                  <a:lnTo>
                    <a:pt x="354" y="1742"/>
                  </a:lnTo>
                  <a:lnTo>
                    <a:pt x="342" y="1733"/>
                  </a:lnTo>
                  <a:lnTo>
                    <a:pt x="333" y="1727"/>
                  </a:lnTo>
                  <a:lnTo>
                    <a:pt x="323" y="1718"/>
                  </a:lnTo>
                  <a:lnTo>
                    <a:pt x="312" y="1710"/>
                  </a:lnTo>
                  <a:lnTo>
                    <a:pt x="302" y="1702"/>
                  </a:lnTo>
                  <a:lnTo>
                    <a:pt x="293" y="1693"/>
                  </a:lnTo>
                  <a:lnTo>
                    <a:pt x="281" y="1685"/>
                  </a:lnTo>
                  <a:lnTo>
                    <a:pt x="274" y="1676"/>
                  </a:lnTo>
                  <a:lnTo>
                    <a:pt x="264" y="1668"/>
                  </a:lnTo>
                  <a:lnTo>
                    <a:pt x="257" y="1659"/>
                  </a:lnTo>
                  <a:lnTo>
                    <a:pt x="245" y="1649"/>
                  </a:lnTo>
                  <a:lnTo>
                    <a:pt x="238" y="1640"/>
                  </a:lnTo>
                  <a:lnTo>
                    <a:pt x="228" y="1630"/>
                  </a:lnTo>
                  <a:lnTo>
                    <a:pt x="221" y="1621"/>
                  </a:lnTo>
                  <a:lnTo>
                    <a:pt x="211" y="1611"/>
                  </a:lnTo>
                  <a:lnTo>
                    <a:pt x="204" y="1602"/>
                  </a:lnTo>
                  <a:lnTo>
                    <a:pt x="196" y="1592"/>
                  </a:lnTo>
                  <a:lnTo>
                    <a:pt x="188" y="1583"/>
                  </a:lnTo>
                  <a:lnTo>
                    <a:pt x="181" y="1571"/>
                  </a:lnTo>
                  <a:lnTo>
                    <a:pt x="173" y="1562"/>
                  </a:lnTo>
                  <a:lnTo>
                    <a:pt x="165" y="1550"/>
                  </a:lnTo>
                  <a:lnTo>
                    <a:pt x="158" y="1541"/>
                  </a:lnTo>
                  <a:lnTo>
                    <a:pt x="150" y="1530"/>
                  </a:lnTo>
                  <a:lnTo>
                    <a:pt x="145" y="1520"/>
                  </a:lnTo>
                  <a:lnTo>
                    <a:pt x="137" y="1509"/>
                  </a:lnTo>
                  <a:lnTo>
                    <a:pt x="131" y="1497"/>
                  </a:lnTo>
                  <a:lnTo>
                    <a:pt x="124" y="1486"/>
                  </a:lnTo>
                  <a:lnTo>
                    <a:pt x="118" y="1474"/>
                  </a:lnTo>
                  <a:lnTo>
                    <a:pt x="112" y="1463"/>
                  </a:lnTo>
                  <a:lnTo>
                    <a:pt x="107" y="1453"/>
                  </a:lnTo>
                  <a:lnTo>
                    <a:pt x="101" y="1442"/>
                  </a:lnTo>
                  <a:lnTo>
                    <a:pt x="95" y="1431"/>
                  </a:lnTo>
                  <a:lnTo>
                    <a:pt x="89" y="1419"/>
                  </a:lnTo>
                  <a:lnTo>
                    <a:pt x="84" y="1408"/>
                  </a:lnTo>
                  <a:lnTo>
                    <a:pt x="78" y="1396"/>
                  </a:lnTo>
                  <a:lnTo>
                    <a:pt x="74" y="1385"/>
                  </a:lnTo>
                  <a:lnTo>
                    <a:pt x="68" y="1372"/>
                  </a:lnTo>
                  <a:lnTo>
                    <a:pt x="65" y="1360"/>
                  </a:lnTo>
                  <a:lnTo>
                    <a:pt x="59" y="1349"/>
                  </a:lnTo>
                  <a:lnTo>
                    <a:pt x="53" y="1338"/>
                  </a:lnTo>
                  <a:lnTo>
                    <a:pt x="49" y="1324"/>
                  </a:lnTo>
                  <a:lnTo>
                    <a:pt x="46" y="1313"/>
                  </a:lnTo>
                  <a:lnTo>
                    <a:pt x="42" y="1301"/>
                  </a:lnTo>
                  <a:lnTo>
                    <a:pt x="38" y="1288"/>
                  </a:lnTo>
                  <a:lnTo>
                    <a:pt x="34" y="1277"/>
                  </a:lnTo>
                  <a:lnTo>
                    <a:pt x="30" y="1265"/>
                  </a:lnTo>
                  <a:lnTo>
                    <a:pt x="29" y="1252"/>
                  </a:lnTo>
                  <a:lnTo>
                    <a:pt x="25" y="1241"/>
                  </a:lnTo>
                  <a:lnTo>
                    <a:pt x="23" y="1229"/>
                  </a:lnTo>
                  <a:lnTo>
                    <a:pt x="19" y="1218"/>
                  </a:lnTo>
                  <a:lnTo>
                    <a:pt x="17" y="1205"/>
                  </a:lnTo>
                  <a:lnTo>
                    <a:pt x="13" y="1193"/>
                  </a:lnTo>
                  <a:lnTo>
                    <a:pt x="11" y="1180"/>
                  </a:lnTo>
                  <a:lnTo>
                    <a:pt x="10" y="1168"/>
                  </a:lnTo>
                  <a:lnTo>
                    <a:pt x="6" y="1155"/>
                  </a:lnTo>
                  <a:lnTo>
                    <a:pt x="6" y="1144"/>
                  </a:lnTo>
                  <a:lnTo>
                    <a:pt x="4" y="1130"/>
                  </a:lnTo>
                  <a:lnTo>
                    <a:pt x="4" y="1119"/>
                  </a:lnTo>
                  <a:lnTo>
                    <a:pt x="2" y="1106"/>
                  </a:lnTo>
                  <a:lnTo>
                    <a:pt x="2" y="1094"/>
                  </a:lnTo>
                  <a:lnTo>
                    <a:pt x="2" y="1081"/>
                  </a:lnTo>
                  <a:lnTo>
                    <a:pt x="2" y="1070"/>
                  </a:lnTo>
                  <a:lnTo>
                    <a:pt x="0" y="1058"/>
                  </a:lnTo>
                  <a:lnTo>
                    <a:pt x="0" y="1047"/>
                  </a:lnTo>
                  <a:lnTo>
                    <a:pt x="2" y="1034"/>
                  </a:lnTo>
                  <a:lnTo>
                    <a:pt x="2" y="1022"/>
                  </a:lnTo>
                  <a:lnTo>
                    <a:pt x="2" y="1009"/>
                  </a:lnTo>
                  <a:lnTo>
                    <a:pt x="2" y="997"/>
                  </a:lnTo>
                  <a:lnTo>
                    <a:pt x="4" y="986"/>
                  </a:lnTo>
                  <a:lnTo>
                    <a:pt x="6" y="975"/>
                  </a:lnTo>
                  <a:lnTo>
                    <a:pt x="6" y="961"/>
                  </a:lnTo>
                  <a:lnTo>
                    <a:pt x="8" y="950"/>
                  </a:lnTo>
                  <a:lnTo>
                    <a:pt x="10" y="938"/>
                  </a:lnTo>
                  <a:lnTo>
                    <a:pt x="11" y="927"/>
                  </a:lnTo>
                  <a:lnTo>
                    <a:pt x="13" y="914"/>
                  </a:lnTo>
                  <a:lnTo>
                    <a:pt x="15" y="902"/>
                  </a:lnTo>
                  <a:lnTo>
                    <a:pt x="17" y="891"/>
                  </a:lnTo>
                  <a:lnTo>
                    <a:pt x="21" y="880"/>
                  </a:lnTo>
                  <a:lnTo>
                    <a:pt x="23" y="868"/>
                  </a:lnTo>
                  <a:lnTo>
                    <a:pt x="27" y="857"/>
                  </a:lnTo>
                  <a:lnTo>
                    <a:pt x="29" y="845"/>
                  </a:lnTo>
                  <a:lnTo>
                    <a:pt x="32" y="834"/>
                  </a:lnTo>
                  <a:lnTo>
                    <a:pt x="36" y="823"/>
                  </a:lnTo>
                  <a:lnTo>
                    <a:pt x="40" y="811"/>
                  </a:lnTo>
                  <a:lnTo>
                    <a:pt x="42" y="798"/>
                  </a:lnTo>
                  <a:lnTo>
                    <a:pt x="48" y="788"/>
                  </a:lnTo>
                  <a:lnTo>
                    <a:pt x="51" y="777"/>
                  </a:lnTo>
                  <a:lnTo>
                    <a:pt x="55" y="766"/>
                  </a:lnTo>
                  <a:lnTo>
                    <a:pt x="59" y="754"/>
                  </a:lnTo>
                  <a:lnTo>
                    <a:pt x="65" y="745"/>
                  </a:lnTo>
                  <a:lnTo>
                    <a:pt x="68" y="733"/>
                  </a:lnTo>
                  <a:lnTo>
                    <a:pt x="72" y="722"/>
                  </a:lnTo>
                  <a:lnTo>
                    <a:pt x="78" y="710"/>
                  </a:lnTo>
                  <a:lnTo>
                    <a:pt x="84" y="701"/>
                  </a:lnTo>
                  <a:lnTo>
                    <a:pt x="89" y="690"/>
                  </a:lnTo>
                  <a:lnTo>
                    <a:pt x="93" y="680"/>
                  </a:lnTo>
                  <a:lnTo>
                    <a:pt x="101" y="669"/>
                  </a:lnTo>
                  <a:lnTo>
                    <a:pt x="107" y="659"/>
                  </a:lnTo>
                  <a:lnTo>
                    <a:pt x="112" y="650"/>
                  </a:lnTo>
                  <a:lnTo>
                    <a:pt x="116" y="638"/>
                  </a:lnTo>
                  <a:lnTo>
                    <a:pt x="124" y="627"/>
                  </a:lnTo>
                  <a:lnTo>
                    <a:pt x="129" y="617"/>
                  </a:lnTo>
                  <a:lnTo>
                    <a:pt x="135" y="608"/>
                  </a:lnTo>
                  <a:lnTo>
                    <a:pt x="143" y="598"/>
                  </a:lnTo>
                  <a:lnTo>
                    <a:pt x="148" y="589"/>
                  </a:lnTo>
                  <a:lnTo>
                    <a:pt x="156" y="579"/>
                  </a:lnTo>
                  <a:lnTo>
                    <a:pt x="162" y="568"/>
                  </a:lnTo>
                  <a:lnTo>
                    <a:pt x="169" y="560"/>
                  </a:lnTo>
                  <a:lnTo>
                    <a:pt x="177" y="551"/>
                  </a:lnTo>
                  <a:lnTo>
                    <a:pt x="184" y="541"/>
                  </a:lnTo>
                  <a:lnTo>
                    <a:pt x="192" y="532"/>
                  </a:lnTo>
                  <a:lnTo>
                    <a:pt x="200" y="524"/>
                  </a:lnTo>
                  <a:lnTo>
                    <a:pt x="209" y="515"/>
                  </a:lnTo>
                  <a:lnTo>
                    <a:pt x="217" y="507"/>
                  </a:lnTo>
                  <a:lnTo>
                    <a:pt x="223" y="498"/>
                  </a:lnTo>
                  <a:lnTo>
                    <a:pt x="232" y="488"/>
                  </a:lnTo>
                  <a:lnTo>
                    <a:pt x="240" y="479"/>
                  </a:lnTo>
                  <a:lnTo>
                    <a:pt x="247" y="471"/>
                  </a:lnTo>
                  <a:lnTo>
                    <a:pt x="255" y="463"/>
                  </a:lnTo>
                  <a:lnTo>
                    <a:pt x="262" y="456"/>
                  </a:lnTo>
                  <a:lnTo>
                    <a:pt x="270" y="448"/>
                  </a:lnTo>
                  <a:lnTo>
                    <a:pt x="280" y="441"/>
                  </a:lnTo>
                  <a:lnTo>
                    <a:pt x="287" y="431"/>
                  </a:lnTo>
                  <a:lnTo>
                    <a:pt x="295" y="423"/>
                  </a:lnTo>
                  <a:lnTo>
                    <a:pt x="304" y="416"/>
                  </a:lnTo>
                  <a:lnTo>
                    <a:pt x="314" y="408"/>
                  </a:lnTo>
                  <a:lnTo>
                    <a:pt x="321" y="401"/>
                  </a:lnTo>
                  <a:lnTo>
                    <a:pt x="329" y="393"/>
                  </a:lnTo>
                  <a:lnTo>
                    <a:pt x="339" y="387"/>
                  </a:lnTo>
                  <a:lnTo>
                    <a:pt x="348" y="382"/>
                  </a:lnTo>
                  <a:lnTo>
                    <a:pt x="356" y="372"/>
                  </a:lnTo>
                  <a:lnTo>
                    <a:pt x="363" y="366"/>
                  </a:lnTo>
                  <a:lnTo>
                    <a:pt x="371" y="359"/>
                  </a:lnTo>
                  <a:lnTo>
                    <a:pt x="380" y="353"/>
                  </a:lnTo>
                  <a:lnTo>
                    <a:pt x="388" y="346"/>
                  </a:lnTo>
                  <a:lnTo>
                    <a:pt x="397" y="340"/>
                  </a:lnTo>
                  <a:lnTo>
                    <a:pt x="405" y="334"/>
                  </a:lnTo>
                  <a:lnTo>
                    <a:pt x="415" y="330"/>
                  </a:lnTo>
                  <a:lnTo>
                    <a:pt x="422" y="323"/>
                  </a:lnTo>
                  <a:lnTo>
                    <a:pt x="430" y="317"/>
                  </a:lnTo>
                  <a:lnTo>
                    <a:pt x="437" y="311"/>
                  </a:lnTo>
                  <a:lnTo>
                    <a:pt x="445" y="308"/>
                  </a:lnTo>
                  <a:lnTo>
                    <a:pt x="453" y="302"/>
                  </a:lnTo>
                  <a:lnTo>
                    <a:pt x="462" y="296"/>
                  </a:lnTo>
                  <a:lnTo>
                    <a:pt x="470" y="292"/>
                  </a:lnTo>
                  <a:lnTo>
                    <a:pt x="477" y="287"/>
                  </a:lnTo>
                  <a:lnTo>
                    <a:pt x="483" y="281"/>
                  </a:lnTo>
                  <a:lnTo>
                    <a:pt x="491" y="277"/>
                  </a:lnTo>
                  <a:lnTo>
                    <a:pt x="498" y="271"/>
                  </a:lnTo>
                  <a:lnTo>
                    <a:pt x="506" y="270"/>
                  </a:lnTo>
                  <a:lnTo>
                    <a:pt x="512" y="264"/>
                  </a:lnTo>
                  <a:lnTo>
                    <a:pt x="519" y="260"/>
                  </a:lnTo>
                  <a:lnTo>
                    <a:pt x="525" y="256"/>
                  </a:lnTo>
                  <a:lnTo>
                    <a:pt x="532" y="252"/>
                  </a:lnTo>
                  <a:lnTo>
                    <a:pt x="538" y="249"/>
                  </a:lnTo>
                  <a:lnTo>
                    <a:pt x="544" y="245"/>
                  </a:lnTo>
                  <a:lnTo>
                    <a:pt x="550" y="241"/>
                  </a:lnTo>
                  <a:lnTo>
                    <a:pt x="555" y="239"/>
                  </a:lnTo>
                  <a:lnTo>
                    <a:pt x="561" y="235"/>
                  </a:lnTo>
                  <a:lnTo>
                    <a:pt x="567" y="233"/>
                  </a:lnTo>
                  <a:lnTo>
                    <a:pt x="571" y="230"/>
                  </a:lnTo>
                  <a:lnTo>
                    <a:pt x="576" y="228"/>
                  </a:lnTo>
                  <a:lnTo>
                    <a:pt x="584" y="222"/>
                  </a:lnTo>
                  <a:lnTo>
                    <a:pt x="593" y="220"/>
                  </a:lnTo>
                  <a:lnTo>
                    <a:pt x="599" y="216"/>
                  </a:lnTo>
                  <a:lnTo>
                    <a:pt x="607" y="213"/>
                  </a:lnTo>
                  <a:lnTo>
                    <a:pt x="612" y="209"/>
                  </a:lnTo>
                  <a:lnTo>
                    <a:pt x="616" y="209"/>
                  </a:lnTo>
                  <a:lnTo>
                    <a:pt x="628" y="2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Bef>
                  <a:spcPts val="0"/>
                </a:spcBef>
                <a:spcAft>
                  <a:spcPts val="0"/>
                </a:spcAft>
                <a:defRPr/>
              </a:pPr>
              <a:endParaRPr lang="en-US" altLang="en-US" kern="0" smtClean="0">
                <a:solidFill>
                  <a:srgbClr val="000000"/>
                </a:solidFill>
              </a:endParaRPr>
            </a:p>
          </p:txBody>
        </p:sp>
      </p:grpSp>
      <p:grpSp>
        <p:nvGrpSpPr>
          <p:cNvPr id="163" name="Group 24"/>
          <p:cNvGrpSpPr>
            <a:grpSpLocks/>
          </p:cNvGrpSpPr>
          <p:nvPr/>
        </p:nvGrpSpPr>
        <p:grpSpPr bwMode="auto">
          <a:xfrm rot="20688888">
            <a:off x="616734" y="5003707"/>
            <a:ext cx="274786" cy="522704"/>
            <a:chOff x="3792" y="605"/>
            <a:chExt cx="1636" cy="2286"/>
          </a:xfrm>
          <a:solidFill>
            <a:srgbClr val="0000FF"/>
          </a:solidFill>
        </p:grpSpPr>
        <p:sp>
          <p:nvSpPr>
            <p:cNvPr id="164" name="Freeform 25"/>
            <p:cNvSpPr>
              <a:spLocks/>
            </p:cNvSpPr>
            <p:nvPr/>
          </p:nvSpPr>
          <p:spPr bwMode="auto">
            <a:xfrm rot="1319110">
              <a:off x="3817" y="605"/>
              <a:ext cx="1611" cy="1792"/>
            </a:xfrm>
            <a:custGeom>
              <a:avLst/>
              <a:gdLst>
                <a:gd name="T0" fmla="*/ 33 w 9660"/>
                <a:gd name="T1" fmla="*/ 3572 h 10753"/>
                <a:gd name="T2" fmla="*/ 225 w 9660"/>
                <a:gd name="T3" fmla="*/ 2882 h 10753"/>
                <a:gd name="T4" fmla="*/ 589 w 9660"/>
                <a:gd name="T5" fmla="*/ 2182 h 10753"/>
                <a:gd name="T6" fmla="*/ 1108 w 9660"/>
                <a:gd name="T7" fmla="*/ 1520 h 10753"/>
                <a:gd name="T8" fmla="*/ 1782 w 9660"/>
                <a:gd name="T9" fmla="*/ 952 h 10753"/>
                <a:gd name="T10" fmla="*/ 2600 w 9660"/>
                <a:gd name="T11" fmla="*/ 478 h 10753"/>
                <a:gd name="T12" fmla="*/ 3543 w 9660"/>
                <a:gd name="T13" fmla="*/ 155 h 10753"/>
                <a:gd name="T14" fmla="*/ 4589 w 9660"/>
                <a:gd name="T15" fmla="*/ 12 h 10753"/>
                <a:gd name="T16" fmla="*/ 5640 w 9660"/>
                <a:gd name="T17" fmla="*/ 33 h 10753"/>
                <a:gd name="T18" fmla="*/ 6583 w 9660"/>
                <a:gd name="T19" fmla="*/ 200 h 10753"/>
                <a:gd name="T20" fmla="*/ 7434 w 9660"/>
                <a:gd name="T21" fmla="*/ 515 h 10753"/>
                <a:gd name="T22" fmla="*/ 8161 w 9660"/>
                <a:gd name="T23" fmla="*/ 952 h 10753"/>
                <a:gd name="T24" fmla="*/ 8758 w 9660"/>
                <a:gd name="T25" fmla="*/ 1492 h 10753"/>
                <a:gd name="T26" fmla="*/ 9215 w 9660"/>
                <a:gd name="T27" fmla="*/ 2129 h 10753"/>
                <a:gd name="T28" fmla="*/ 9517 w 9660"/>
                <a:gd name="T29" fmla="*/ 2828 h 10753"/>
                <a:gd name="T30" fmla="*/ 9653 w 9660"/>
                <a:gd name="T31" fmla="*/ 3564 h 10753"/>
                <a:gd name="T32" fmla="*/ 9640 w 9660"/>
                <a:gd name="T33" fmla="*/ 4214 h 10753"/>
                <a:gd name="T34" fmla="*/ 9530 w 9660"/>
                <a:gd name="T35" fmla="*/ 4758 h 10753"/>
                <a:gd name="T36" fmla="*/ 9333 w 9660"/>
                <a:gd name="T37" fmla="*/ 5252 h 10753"/>
                <a:gd name="T38" fmla="*/ 8766 w 9660"/>
                <a:gd name="T39" fmla="*/ 6074 h 10753"/>
                <a:gd name="T40" fmla="*/ 6919 w 9660"/>
                <a:gd name="T41" fmla="*/ 7806 h 10753"/>
                <a:gd name="T42" fmla="*/ 6257 w 9660"/>
                <a:gd name="T43" fmla="*/ 8542 h 10753"/>
                <a:gd name="T44" fmla="*/ 5999 w 9660"/>
                <a:gd name="T45" fmla="*/ 9115 h 10753"/>
                <a:gd name="T46" fmla="*/ 5696 w 9660"/>
                <a:gd name="T47" fmla="*/ 10201 h 10753"/>
                <a:gd name="T48" fmla="*/ 5300 w 9660"/>
                <a:gd name="T49" fmla="*/ 10610 h 10753"/>
                <a:gd name="T50" fmla="*/ 4679 w 9660"/>
                <a:gd name="T51" fmla="*/ 10753 h 10753"/>
                <a:gd name="T52" fmla="*/ 4108 w 9660"/>
                <a:gd name="T53" fmla="*/ 10623 h 10753"/>
                <a:gd name="T54" fmla="*/ 3825 w 9660"/>
                <a:gd name="T55" fmla="*/ 10426 h 10753"/>
                <a:gd name="T56" fmla="*/ 3613 w 9660"/>
                <a:gd name="T57" fmla="*/ 10136 h 10753"/>
                <a:gd name="T58" fmla="*/ 3498 w 9660"/>
                <a:gd name="T59" fmla="*/ 9761 h 10753"/>
                <a:gd name="T60" fmla="*/ 3494 w 9660"/>
                <a:gd name="T61" fmla="*/ 9069 h 10753"/>
                <a:gd name="T62" fmla="*/ 3727 w 9660"/>
                <a:gd name="T63" fmla="*/ 8072 h 10753"/>
                <a:gd name="T64" fmla="*/ 4185 w 9660"/>
                <a:gd name="T65" fmla="*/ 7267 h 10753"/>
                <a:gd name="T66" fmla="*/ 5493 w 9660"/>
                <a:gd name="T67" fmla="*/ 5984 h 10753"/>
                <a:gd name="T68" fmla="*/ 6501 w 9660"/>
                <a:gd name="T69" fmla="*/ 5027 h 10753"/>
                <a:gd name="T70" fmla="*/ 6837 w 9660"/>
                <a:gd name="T71" fmla="*/ 4561 h 10753"/>
                <a:gd name="T72" fmla="*/ 7012 w 9660"/>
                <a:gd name="T73" fmla="*/ 4030 h 10753"/>
                <a:gd name="T74" fmla="*/ 6989 w 9660"/>
                <a:gd name="T75" fmla="*/ 3474 h 10753"/>
                <a:gd name="T76" fmla="*/ 6800 w 9660"/>
                <a:gd name="T77" fmla="*/ 2971 h 10753"/>
                <a:gd name="T78" fmla="*/ 6449 w 9660"/>
                <a:gd name="T79" fmla="*/ 2547 h 10753"/>
                <a:gd name="T80" fmla="*/ 5971 w 9660"/>
                <a:gd name="T81" fmla="*/ 2223 h 10753"/>
                <a:gd name="T82" fmla="*/ 5394 w 9660"/>
                <a:gd name="T83" fmla="*/ 2047 h 10753"/>
                <a:gd name="T84" fmla="*/ 4699 w 9660"/>
                <a:gd name="T85" fmla="*/ 2023 h 10753"/>
                <a:gd name="T86" fmla="*/ 4034 w 9660"/>
                <a:gd name="T87" fmla="*/ 2154 h 10753"/>
                <a:gd name="T88" fmla="*/ 3523 w 9660"/>
                <a:gd name="T89" fmla="*/ 2440 h 10753"/>
                <a:gd name="T90" fmla="*/ 2927 w 9660"/>
                <a:gd name="T91" fmla="*/ 3250 h 10753"/>
                <a:gd name="T92" fmla="*/ 2624 w 9660"/>
                <a:gd name="T93" fmla="*/ 3928 h 10753"/>
                <a:gd name="T94" fmla="*/ 2334 w 9660"/>
                <a:gd name="T95" fmla="*/ 4630 h 10753"/>
                <a:gd name="T96" fmla="*/ 1892 w 9660"/>
                <a:gd name="T97" fmla="*/ 5052 h 10753"/>
                <a:gd name="T98" fmla="*/ 1287 w 9660"/>
                <a:gd name="T99" fmla="*/ 5199 h 10753"/>
                <a:gd name="T100" fmla="*/ 900 w 9660"/>
                <a:gd name="T101" fmla="*/ 5146 h 10753"/>
                <a:gd name="T102" fmla="*/ 564 w 9660"/>
                <a:gd name="T103" fmla="*/ 4990 h 10753"/>
                <a:gd name="T104" fmla="*/ 279 w 9660"/>
                <a:gd name="T105" fmla="*/ 4742 h 10753"/>
                <a:gd name="T106" fmla="*/ 90 w 9660"/>
                <a:gd name="T107" fmla="*/ 4451 h 107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60"/>
                <a:gd name="T163" fmla="*/ 0 h 10753"/>
                <a:gd name="T164" fmla="*/ 9660 w 9660"/>
                <a:gd name="T165" fmla="*/ 10753 h 107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60" h="10753">
                  <a:moveTo>
                    <a:pt x="0" y="4034"/>
                  </a:moveTo>
                  <a:lnTo>
                    <a:pt x="4" y="3801"/>
                  </a:lnTo>
                  <a:lnTo>
                    <a:pt x="33" y="3572"/>
                  </a:lnTo>
                  <a:lnTo>
                    <a:pt x="82" y="3347"/>
                  </a:lnTo>
                  <a:lnTo>
                    <a:pt x="144" y="3115"/>
                  </a:lnTo>
                  <a:lnTo>
                    <a:pt x="225" y="2882"/>
                  </a:lnTo>
                  <a:lnTo>
                    <a:pt x="327" y="2649"/>
                  </a:lnTo>
                  <a:lnTo>
                    <a:pt x="450" y="2415"/>
                  </a:lnTo>
                  <a:lnTo>
                    <a:pt x="589" y="2182"/>
                  </a:lnTo>
                  <a:lnTo>
                    <a:pt x="744" y="1949"/>
                  </a:lnTo>
                  <a:lnTo>
                    <a:pt x="920" y="1733"/>
                  </a:lnTo>
                  <a:lnTo>
                    <a:pt x="1108" y="1520"/>
                  </a:lnTo>
                  <a:lnTo>
                    <a:pt x="1316" y="1320"/>
                  </a:lnTo>
                  <a:lnTo>
                    <a:pt x="1540" y="1132"/>
                  </a:lnTo>
                  <a:lnTo>
                    <a:pt x="1782" y="952"/>
                  </a:lnTo>
                  <a:lnTo>
                    <a:pt x="2040" y="781"/>
                  </a:lnTo>
                  <a:lnTo>
                    <a:pt x="2314" y="621"/>
                  </a:lnTo>
                  <a:lnTo>
                    <a:pt x="2600" y="478"/>
                  </a:lnTo>
                  <a:lnTo>
                    <a:pt x="2902" y="352"/>
                  </a:lnTo>
                  <a:lnTo>
                    <a:pt x="3216" y="245"/>
                  </a:lnTo>
                  <a:lnTo>
                    <a:pt x="3543" y="155"/>
                  </a:lnTo>
                  <a:lnTo>
                    <a:pt x="3874" y="90"/>
                  </a:lnTo>
                  <a:lnTo>
                    <a:pt x="4226" y="41"/>
                  </a:lnTo>
                  <a:lnTo>
                    <a:pt x="4589" y="12"/>
                  </a:lnTo>
                  <a:lnTo>
                    <a:pt x="4962" y="0"/>
                  </a:lnTo>
                  <a:lnTo>
                    <a:pt x="5305" y="8"/>
                  </a:lnTo>
                  <a:lnTo>
                    <a:pt x="5640" y="33"/>
                  </a:lnTo>
                  <a:lnTo>
                    <a:pt x="5967" y="69"/>
                  </a:lnTo>
                  <a:lnTo>
                    <a:pt x="6281" y="127"/>
                  </a:lnTo>
                  <a:lnTo>
                    <a:pt x="6583" y="200"/>
                  </a:lnTo>
                  <a:lnTo>
                    <a:pt x="6878" y="286"/>
                  </a:lnTo>
                  <a:lnTo>
                    <a:pt x="7156" y="396"/>
                  </a:lnTo>
                  <a:lnTo>
                    <a:pt x="7434" y="515"/>
                  </a:lnTo>
                  <a:lnTo>
                    <a:pt x="7691" y="646"/>
                  </a:lnTo>
                  <a:lnTo>
                    <a:pt x="7932" y="792"/>
                  </a:lnTo>
                  <a:lnTo>
                    <a:pt x="8161" y="952"/>
                  </a:lnTo>
                  <a:lnTo>
                    <a:pt x="8377" y="1119"/>
                  </a:lnTo>
                  <a:lnTo>
                    <a:pt x="8574" y="1300"/>
                  </a:lnTo>
                  <a:lnTo>
                    <a:pt x="8758" y="1492"/>
                  </a:lnTo>
                  <a:lnTo>
                    <a:pt x="8926" y="1692"/>
                  </a:lnTo>
                  <a:lnTo>
                    <a:pt x="9080" y="1913"/>
                  </a:lnTo>
                  <a:lnTo>
                    <a:pt x="9215" y="2129"/>
                  </a:lnTo>
                  <a:lnTo>
                    <a:pt x="9333" y="2358"/>
                  </a:lnTo>
                  <a:lnTo>
                    <a:pt x="9436" y="2591"/>
                  </a:lnTo>
                  <a:lnTo>
                    <a:pt x="9517" y="2828"/>
                  </a:lnTo>
                  <a:lnTo>
                    <a:pt x="9579" y="3069"/>
                  </a:lnTo>
                  <a:lnTo>
                    <a:pt x="9624" y="3311"/>
                  </a:lnTo>
                  <a:lnTo>
                    <a:pt x="9653" y="3564"/>
                  </a:lnTo>
                  <a:lnTo>
                    <a:pt x="9660" y="3822"/>
                  </a:lnTo>
                  <a:lnTo>
                    <a:pt x="9653" y="4022"/>
                  </a:lnTo>
                  <a:lnTo>
                    <a:pt x="9640" y="4214"/>
                  </a:lnTo>
                  <a:lnTo>
                    <a:pt x="9616" y="4402"/>
                  </a:lnTo>
                  <a:lnTo>
                    <a:pt x="9579" y="4582"/>
                  </a:lnTo>
                  <a:lnTo>
                    <a:pt x="9530" y="4758"/>
                  </a:lnTo>
                  <a:lnTo>
                    <a:pt x="9473" y="4926"/>
                  </a:lnTo>
                  <a:lnTo>
                    <a:pt x="9407" y="5093"/>
                  </a:lnTo>
                  <a:lnTo>
                    <a:pt x="9333" y="5252"/>
                  </a:lnTo>
                  <a:lnTo>
                    <a:pt x="9159" y="5547"/>
                  </a:lnTo>
                  <a:lnTo>
                    <a:pt x="8970" y="5824"/>
                  </a:lnTo>
                  <a:lnTo>
                    <a:pt x="8766" y="6074"/>
                  </a:lnTo>
                  <a:lnTo>
                    <a:pt x="8550" y="6311"/>
                  </a:lnTo>
                  <a:lnTo>
                    <a:pt x="7912" y="6907"/>
                  </a:lnTo>
                  <a:lnTo>
                    <a:pt x="6919" y="7806"/>
                  </a:lnTo>
                  <a:lnTo>
                    <a:pt x="6637" y="8085"/>
                  </a:lnTo>
                  <a:lnTo>
                    <a:pt x="6421" y="8330"/>
                  </a:lnTo>
                  <a:lnTo>
                    <a:pt x="6257" y="8542"/>
                  </a:lnTo>
                  <a:lnTo>
                    <a:pt x="6138" y="8742"/>
                  </a:lnTo>
                  <a:lnTo>
                    <a:pt x="6056" y="8926"/>
                  </a:lnTo>
                  <a:lnTo>
                    <a:pt x="5999" y="9115"/>
                  </a:lnTo>
                  <a:lnTo>
                    <a:pt x="5844" y="9772"/>
                  </a:lnTo>
                  <a:lnTo>
                    <a:pt x="5778" y="10001"/>
                  </a:lnTo>
                  <a:lnTo>
                    <a:pt x="5696" y="10201"/>
                  </a:lnTo>
                  <a:lnTo>
                    <a:pt x="5591" y="10369"/>
                  </a:lnTo>
                  <a:lnTo>
                    <a:pt x="5460" y="10504"/>
                  </a:lnTo>
                  <a:lnTo>
                    <a:pt x="5300" y="10610"/>
                  </a:lnTo>
                  <a:lnTo>
                    <a:pt x="5116" y="10688"/>
                  </a:lnTo>
                  <a:lnTo>
                    <a:pt x="4908" y="10733"/>
                  </a:lnTo>
                  <a:lnTo>
                    <a:pt x="4679" y="10753"/>
                  </a:lnTo>
                  <a:lnTo>
                    <a:pt x="4438" y="10729"/>
                  </a:lnTo>
                  <a:lnTo>
                    <a:pt x="4213" y="10671"/>
                  </a:lnTo>
                  <a:lnTo>
                    <a:pt x="4108" y="10623"/>
                  </a:lnTo>
                  <a:lnTo>
                    <a:pt x="4013" y="10569"/>
                  </a:lnTo>
                  <a:lnTo>
                    <a:pt x="3916" y="10500"/>
                  </a:lnTo>
                  <a:lnTo>
                    <a:pt x="3825" y="10426"/>
                  </a:lnTo>
                  <a:lnTo>
                    <a:pt x="3743" y="10341"/>
                  </a:lnTo>
                  <a:lnTo>
                    <a:pt x="3674" y="10242"/>
                  </a:lnTo>
                  <a:lnTo>
                    <a:pt x="3613" y="10136"/>
                  </a:lnTo>
                  <a:lnTo>
                    <a:pt x="3564" y="10022"/>
                  </a:lnTo>
                  <a:lnTo>
                    <a:pt x="3527" y="9896"/>
                  </a:lnTo>
                  <a:lnTo>
                    <a:pt x="3498" y="9761"/>
                  </a:lnTo>
                  <a:lnTo>
                    <a:pt x="3482" y="9613"/>
                  </a:lnTo>
                  <a:lnTo>
                    <a:pt x="3478" y="9462"/>
                  </a:lnTo>
                  <a:lnTo>
                    <a:pt x="3494" y="9069"/>
                  </a:lnTo>
                  <a:lnTo>
                    <a:pt x="3535" y="8710"/>
                  </a:lnTo>
                  <a:lnTo>
                    <a:pt x="3613" y="8379"/>
                  </a:lnTo>
                  <a:lnTo>
                    <a:pt x="3727" y="8072"/>
                  </a:lnTo>
                  <a:lnTo>
                    <a:pt x="3858" y="7786"/>
                  </a:lnTo>
                  <a:lnTo>
                    <a:pt x="4013" y="7520"/>
                  </a:lnTo>
                  <a:lnTo>
                    <a:pt x="4185" y="7267"/>
                  </a:lnTo>
                  <a:lnTo>
                    <a:pt x="4385" y="7038"/>
                  </a:lnTo>
                  <a:lnTo>
                    <a:pt x="4863" y="6552"/>
                  </a:lnTo>
                  <a:lnTo>
                    <a:pt x="5493" y="5984"/>
                  </a:lnTo>
                  <a:lnTo>
                    <a:pt x="6020" y="5514"/>
                  </a:lnTo>
                  <a:lnTo>
                    <a:pt x="6375" y="5174"/>
                  </a:lnTo>
                  <a:lnTo>
                    <a:pt x="6501" y="5027"/>
                  </a:lnTo>
                  <a:lnTo>
                    <a:pt x="6624" y="4885"/>
                  </a:lnTo>
                  <a:lnTo>
                    <a:pt x="6735" y="4720"/>
                  </a:lnTo>
                  <a:lnTo>
                    <a:pt x="6837" y="4561"/>
                  </a:lnTo>
                  <a:lnTo>
                    <a:pt x="6919" y="4390"/>
                  </a:lnTo>
                  <a:lnTo>
                    <a:pt x="6976" y="4214"/>
                  </a:lnTo>
                  <a:lnTo>
                    <a:pt x="7012" y="4030"/>
                  </a:lnTo>
                  <a:lnTo>
                    <a:pt x="7025" y="3842"/>
                  </a:lnTo>
                  <a:lnTo>
                    <a:pt x="7017" y="3649"/>
                  </a:lnTo>
                  <a:lnTo>
                    <a:pt x="6989" y="3474"/>
                  </a:lnTo>
                  <a:lnTo>
                    <a:pt x="6943" y="3298"/>
                  </a:lnTo>
                  <a:lnTo>
                    <a:pt x="6882" y="3135"/>
                  </a:lnTo>
                  <a:lnTo>
                    <a:pt x="6800" y="2971"/>
                  </a:lnTo>
                  <a:lnTo>
                    <a:pt x="6702" y="2824"/>
                  </a:lnTo>
                  <a:lnTo>
                    <a:pt x="6580" y="2681"/>
                  </a:lnTo>
                  <a:lnTo>
                    <a:pt x="6449" y="2547"/>
                  </a:lnTo>
                  <a:lnTo>
                    <a:pt x="6298" y="2420"/>
                  </a:lnTo>
                  <a:lnTo>
                    <a:pt x="6138" y="2313"/>
                  </a:lnTo>
                  <a:lnTo>
                    <a:pt x="5971" y="2223"/>
                  </a:lnTo>
                  <a:lnTo>
                    <a:pt x="5787" y="2149"/>
                  </a:lnTo>
                  <a:lnTo>
                    <a:pt x="5595" y="2093"/>
                  </a:lnTo>
                  <a:lnTo>
                    <a:pt x="5394" y="2047"/>
                  </a:lnTo>
                  <a:lnTo>
                    <a:pt x="5177" y="2023"/>
                  </a:lnTo>
                  <a:lnTo>
                    <a:pt x="4962" y="2019"/>
                  </a:lnTo>
                  <a:lnTo>
                    <a:pt x="4699" y="2023"/>
                  </a:lnTo>
                  <a:lnTo>
                    <a:pt x="4463" y="2052"/>
                  </a:lnTo>
                  <a:lnTo>
                    <a:pt x="4238" y="2097"/>
                  </a:lnTo>
                  <a:lnTo>
                    <a:pt x="4034" y="2154"/>
                  </a:lnTo>
                  <a:lnTo>
                    <a:pt x="3845" y="2231"/>
                  </a:lnTo>
                  <a:lnTo>
                    <a:pt x="3678" y="2330"/>
                  </a:lnTo>
                  <a:lnTo>
                    <a:pt x="3523" y="2440"/>
                  </a:lnTo>
                  <a:lnTo>
                    <a:pt x="3392" y="2571"/>
                  </a:lnTo>
                  <a:lnTo>
                    <a:pt x="3147" y="2877"/>
                  </a:lnTo>
                  <a:lnTo>
                    <a:pt x="2927" y="3250"/>
                  </a:lnTo>
                  <a:lnTo>
                    <a:pt x="2820" y="3457"/>
                  </a:lnTo>
                  <a:lnTo>
                    <a:pt x="2722" y="3687"/>
                  </a:lnTo>
                  <a:lnTo>
                    <a:pt x="2624" y="3928"/>
                  </a:lnTo>
                  <a:lnTo>
                    <a:pt x="2538" y="4190"/>
                  </a:lnTo>
                  <a:lnTo>
                    <a:pt x="2444" y="4423"/>
                  </a:lnTo>
                  <a:lnTo>
                    <a:pt x="2334" y="4630"/>
                  </a:lnTo>
                  <a:lnTo>
                    <a:pt x="2202" y="4798"/>
                  </a:lnTo>
                  <a:lnTo>
                    <a:pt x="2060" y="4945"/>
                  </a:lnTo>
                  <a:lnTo>
                    <a:pt x="1892" y="5052"/>
                  </a:lnTo>
                  <a:lnTo>
                    <a:pt x="1708" y="5133"/>
                  </a:lnTo>
                  <a:lnTo>
                    <a:pt x="1504" y="5179"/>
                  </a:lnTo>
                  <a:lnTo>
                    <a:pt x="1287" y="5199"/>
                  </a:lnTo>
                  <a:lnTo>
                    <a:pt x="1153" y="5187"/>
                  </a:lnTo>
                  <a:lnTo>
                    <a:pt x="1026" y="5174"/>
                  </a:lnTo>
                  <a:lnTo>
                    <a:pt x="900" y="5146"/>
                  </a:lnTo>
                  <a:lnTo>
                    <a:pt x="785" y="5105"/>
                  </a:lnTo>
                  <a:lnTo>
                    <a:pt x="670" y="5052"/>
                  </a:lnTo>
                  <a:lnTo>
                    <a:pt x="564" y="4990"/>
                  </a:lnTo>
                  <a:lnTo>
                    <a:pt x="463" y="4917"/>
                  </a:lnTo>
                  <a:lnTo>
                    <a:pt x="372" y="4835"/>
                  </a:lnTo>
                  <a:lnTo>
                    <a:pt x="279" y="4742"/>
                  </a:lnTo>
                  <a:lnTo>
                    <a:pt x="208" y="4647"/>
                  </a:lnTo>
                  <a:lnTo>
                    <a:pt x="144" y="4549"/>
                  </a:lnTo>
                  <a:lnTo>
                    <a:pt x="90" y="4451"/>
                  </a:lnTo>
                  <a:lnTo>
                    <a:pt x="16" y="4247"/>
                  </a:lnTo>
                  <a:lnTo>
                    <a:pt x="0" y="40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mtClean="0"/>
            </a:p>
          </p:txBody>
        </p:sp>
        <p:sp>
          <p:nvSpPr>
            <p:cNvPr id="165" name="Freeform 26"/>
            <p:cNvSpPr>
              <a:spLocks/>
            </p:cNvSpPr>
            <p:nvPr/>
          </p:nvSpPr>
          <p:spPr bwMode="auto">
            <a:xfrm rot="1325150">
              <a:off x="3792" y="2400"/>
              <a:ext cx="492" cy="491"/>
            </a:xfrm>
            <a:custGeom>
              <a:avLst/>
              <a:gdLst>
                <a:gd name="T0" fmla="*/ 1335 w 2950"/>
                <a:gd name="T1" fmla="*/ 2935 h 2947"/>
                <a:gd name="T2" fmla="*/ 1058 w 2950"/>
                <a:gd name="T3" fmla="*/ 2886 h 2947"/>
                <a:gd name="T4" fmla="*/ 800 w 2950"/>
                <a:gd name="T5" fmla="*/ 2792 h 2947"/>
                <a:gd name="T6" fmla="*/ 559 w 2950"/>
                <a:gd name="T7" fmla="*/ 2645 h 2947"/>
                <a:gd name="T8" fmla="*/ 338 w 2950"/>
                <a:gd name="T9" fmla="*/ 2457 h 2947"/>
                <a:gd name="T10" fmla="*/ 171 w 2950"/>
                <a:gd name="T11" fmla="*/ 2224 h 2947"/>
                <a:gd name="T12" fmla="*/ 61 w 2950"/>
                <a:gd name="T13" fmla="*/ 1950 h 2947"/>
                <a:gd name="T14" fmla="*/ 8 w 2950"/>
                <a:gd name="T15" fmla="*/ 1644 h 2947"/>
                <a:gd name="T16" fmla="*/ 8 w 2950"/>
                <a:gd name="T17" fmla="*/ 1317 h 2947"/>
                <a:gd name="T18" fmla="*/ 61 w 2950"/>
                <a:gd name="T19" fmla="*/ 1030 h 2947"/>
                <a:gd name="T20" fmla="*/ 167 w 2950"/>
                <a:gd name="T21" fmla="*/ 769 h 2947"/>
                <a:gd name="T22" fmla="*/ 330 w 2950"/>
                <a:gd name="T23" fmla="*/ 532 h 2947"/>
                <a:gd name="T24" fmla="*/ 539 w 2950"/>
                <a:gd name="T25" fmla="*/ 323 h 2947"/>
                <a:gd name="T26" fmla="*/ 780 w 2950"/>
                <a:gd name="T27" fmla="*/ 164 h 2947"/>
                <a:gd name="T28" fmla="*/ 1041 w 2950"/>
                <a:gd name="T29" fmla="*/ 57 h 2947"/>
                <a:gd name="T30" fmla="*/ 1327 w 2950"/>
                <a:gd name="T31" fmla="*/ 4 h 2947"/>
                <a:gd name="T32" fmla="*/ 1634 w 2950"/>
                <a:gd name="T33" fmla="*/ 4 h 2947"/>
                <a:gd name="T34" fmla="*/ 1920 w 2950"/>
                <a:gd name="T35" fmla="*/ 57 h 2947"/>
                <a:gd name="T36" fmla="*/ 2178 w 2950"/>
                <a:gd name="T37" fmla="*/ 164 h 2947"/>
                <a:gd name="T38" fmla="*/ 2415 w 2950"/>
                <a:gd name="T39" fmla="*/ 323 h 2947"/>
                <a:gd name="T40" fmla="*/ 2623 w 2950"/>
                <a:gd name="T41" fmla="*/ 532 h 2947"/>
                <a:gd name="T42" fmla="*/ 2782 w 2950"/>
                <a:gd name="T43" fmla="*/ 769 h 2947"/>
                <a:gd name="T44" fmla="*/ 2884 w 2950"/>
                <a:gd name="T45" fmla="*/ 1030 h 2947"/>
                <a:gd name="T46" fmla="*/ 2937 w 2950"/>
                <a:gd name="T47" fmla="*/ 1317 h 2947"/>
                <a:gd name="T48" fmla="*/ 2937 w 2950"/>
                <a:gd name="T49" fmla="*/ 1636 h 2947"/>
                <a:gd name="T50" fmla="*/ 2884 w 2950"/>
                <a:gd name="T51" fmla="*/ 1942 h 2947"/>
                <a:gd name="T52" fmla="*/ 2774 w 2950"/>
                <a:gd name="T53" fmla="*/ 2211 h 2947"/>
                <a:gd name="T54" fmla="*/ 2607 w 2950"/>
                <a:gd name="T55" fmla="*/ 2444 h 2947"/>
                <a:gd name="T56" fmla="*/ 2390 w 2950"/>
                <a:gd name="T57" fmla="*/ 2641 h 2947"/>
                <a:gd name="T58" fmla="*/ 2153 w 2950"/>
                <a:gd name="T59" fmla="*/ 2792 h 2947"/>
                <a:gd name="T60" fmla="*/ 1895 w 2950"/>
                <a:gd name="T61" fmla="*/ 2886 h 2947"/>
                <a:gd name="T62" fmla="*/ 1626 w 2950"/>
                <a:gd name="T63" fmla="*/ 2935 h 29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50"/>
                <a:gd name="T97" fmla="*/ 0 h 2947"/>
                <a:gd name="T98" fmla="*/ 2950 w 2950"/>
                <a:gd name="T99" fmla="*/ 2947 h 29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50" h="2947">
                  <a:moveTo>
                    <a:pt x="1483" y="2947"/>
                  </a:moveTo>
                  <a:lnTo>
                    <a:pt x="1335" y="2935"/>
                  </a:lnTo>
                  <a:lnTo>
                    <a:pt x="1192" y="2922"/>
                  </a:lnTo>
                  <a:lnTo>
                    <a:pt x="1058" y="2886"/>
                  </a:lnTo>
                  <a:lnTo>
                    <a:pt x="927" y="2849"/>
                  </a:lnTo>
                  <a:lnTo>
                    <a:pt x="800" y="2792"/>
                  </a:lnTo>
                  <a:lnTo>
                    <a:pt x="673" y="2727"/>
                  </a:lnTo>
                  <a:lnTo>
                    <a:pt x="559" y="2645"/>
                  </a:lnTo>
                  <a:lnTo>
                    <a:pt x="448" y="2559"/>
                  </a:lnTo>
                  <a:lnTo>
                    <a:pt x="338" y="2457"/>
                  </a:lnTo>
                  <a:lnTo>
                    <a:pt x="248" y="2342"/>
                  </a:lnTo>
                  <a:lnTo>
                    <a:pt x="171" y="2224"/>
                  </a:lnTo>
                  <a:lnTo>
                    <a:pt x="113" y="2093"/>
                  </a:lnTo>
                  <a:lnTo>
                    <a:pt x="61" y="1950"/>
                  </a:lnTo>
                  <a:lnTo>
                    <a:pt x="23" y="1803"/>
                  </a:lnTo>
                  <a:lnTo>
                    <a:pt x="8" y="1644"/>
                  </a:lnTo>
                  <a:lnTo>
                    <a:pt x="0" y="1472"/>
                  </a:lnTo>
                  <a:lnTo>
                    <a:pt x="8" y="1317"/>
                  </a:lnTo>
                  <a:lnTo>
                    <a:pt x="23" y="1173"/>
                  </a:lnTo>
                  <a:lnTo>
                    <a:pt x="61" y="1030"/>
                  </a:lnTo>
                  <a:lnTo>
                    <a:pt x="105" y="900"/>
                  </a:lnTo>
                  <a:lnTo>
                    <a:pt x="167" y="769"/>
                  </a:lnTo>
                  <a:lnTo>
                    <a:pt x="245" y="647"/>
                  </a:lnTo>
                  <a:lnTo>
                    <a:pt x="330" y="532"/>
                  </a:lnTo>
                  <a:lnTo>
                    <a:pt x="432" y="425"/>
                  </a:lnTo>
                  <a:lnTo>
                    <a:pt x="539" y="323"/>
                  </a:lnTo>
                  <a:lnTo>
                    <a:pt x="657" y="238"/>
                  </a:lnTo>
                  <a:lnTo>
                    <a:pt x="780" y="164"/>
                  </a:lnTo>
                  <a:lnTo>
                    <a:pt x="907" y="106"/>
                  </a:lnTo>
                  <a:lnTo>
                    <a:pt x="1041" y="57"/>
                  </a:lnTo>
                  <a:lnTo>
                    <a:pt x="1184" y="21"/>
                  </a:lnTo>
                  <a:lnTo>
                    <a:pt x="1327" y="4"/>
                  </a:lnTo>
                  <a:lnTo>
                    <a:pt x="1483" y="0"/>
                  </a:lnTo>
                  <a:lnTo>
                    <a:pt x="1634" y="4"/>
                  </a:lnTo>
                  <a:lnTo>
                    <a:pt x="1781" y="21"/>
                  </a:lnTo>
                  <a:lnTo>
                    <a:pt x="1920" y="57"/>
                  </a:lnTo>
                  <a:lnTo>
                    <a:pt x="2050" y="106"/>
                  </a:lnTo>
                  <a:lnTo>
                    <a:pt x="2178" y="164"/>
                  </a:lnTo>
                  <a:lnTo>
                    <a:pt x="2300" y="238"/>
                  </a:lnTo>
                  <a:lnTo>
                    <a:pt x="2415" y="323"/>
                  </a:lnTo>
                  <a:lnTo>
                    <a:pt x="2525" y="425"/>
                  </a:lnTo>
                  <a:lnTo>
                    <a:pt x="2623" y="532"/>
                  </a:lnTo>
                  <a:lnTo>
                    <a:pt x="2709" y="647"/>
                  </a:lnTo>
                  <a:lnTo>
                    <a:pt x="2782" y="769"/>
                  </a:lnTo>
                  <a:lnTo>
                    <a:pt x="2840" y="900"/>
                  </a:lnTo>
                  <a:lnTo>
                    <a:pt x="2884" y="1030"/>
                  </a:lnTo>
                  <a:lnTo>
                    <a:pt x="2917" y="1173"/>
                  </a:lnTo>
                  <a:lnTo>
                    <a:pt x="2937" y="1317"/>
                  </a:lnTo>
                  <a:lnTo>
                    <a:pt x="2950" y="1472"/>
                  </a:lnTo>
                  <a:lnTo>
                    <a:pt x="2937" y="1636"/>
                  </a:lnTo>
                  <a:lnTo>
                    <a:pt x="2917" y="1795"/>
                  </a:lnTo>
                  <a:lnTo>
                    <a:pt x="2884" y="1942"/>
                  </a:lnTo>
                  <a:lnTo>
                    <a:pt x="2835" y="2081"/>
                  </a:lnTo>
                  <a:lnTo>
                    <a:pt x="2774" y="2211"/>
                  </a:lnTo>
                  <a:lnTo>
                    <a:pt x="2696" y="2334"/>
                  </a:lnTo>
                  <a:lnTo>
                    <a:pt x="2607" y="2444"/>
                  </a:lnTo>
                  <a:lnTo>
                    <a:pt x="2508" y="2551"/>
                  </a:lnTo>
                  <a:lnTo>
                    <a:pt x="2390" y="2641"/>
                  </a:lnTo>
                  <a:lnTo>
                    <a:pt x="2275" y="2722"/>
                  </a:lnTo>
                  <a:lnTo>
                    <a:pt x="2153" y="2792"/>
                  </a:lnTo>
                  <a:lnTo>
                    <a:pt x="2026" y="2845"/>
                  </a:lnTo>
                  <a:lnTo>
                    <a:pt x="1895" y="2886"/>
                  </a:lnTo>
                  <a:lnTo>
                    <a:pt x="1764" y="2914"/>
                  </a:lnTo>
                  <a:lnTo>
                    <a:pt x="1626" y="2935"/>
                  </a:lnTo>
                  <a:lnTo>
                    <a:pt x="1483" y="29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mtClean="0"/>
            </a:p>
          </p:txBody>
        </p:sp>
        <p:sp>
          <p:nvSpPr>
            <p:cNvPr id="166" name="Freeform 27"/>
            <p:cNvSpPr>
              <a:spLocks/>
            </p:cNvSpPr>
            <p:nvPr/>
          </p:nvSpPr>
          <p:spPr bwMode="auto">
            <a:xfrm rot="1319110">
              <a:off x="3817" y="605"/>
              <a:ext cx="1611" cy="1792"/>
            </a:xfrm>
            <a:custGeom>
              <a:avLst/>
              <a:gdLst>
                <a:gd name="T0" fmla="*/ 225 w 9660"/>
                <a:gd name="T1" fmla="*/ 2882 h 10753"/>
                <a:gd name="T2" fmla="*/ 1108 w 9660"/>
                <a:gd name="T3" fmla="*/ 1520 h 10753"/>
                <a:gd name="T4" fmla="*/ 2600 w 9660"/>
                <a:gd name="T5" fmla="*/ 478 h 10753"/>
                <a:gd name="T6" fmla="*/ 4589 w 9660"/>
                <a:gd name="T7" fmla="*/ 12 h 10753"/>
                <a:gd name="T8" fmla="*/ 6583 w 9660"/>
                <a:gd name="T9" fmla="*/ 200 h 10753"/>
                <a:gd name="T10" fmla="*/ 8161 w 9660"/>
                <a:gd name="T11" fmla="*/ 952 h 10753"/>
                <a:gd name="T12" fmla="*/ 9215 w 9660"/>
                <a:gd name="T13" fmla="*/ 2129 h 10753"/>
                <a:gd name="T14" fmla="*/ 9653 w 9660"/>
                <a:gd name="T15" fmla="*/ 3564 h 10753"/>
                <a:gd name="T16" fmla="*/ 9530 w 9660"/>
                <a:gd name="T17" fmla="*/ 4758 h 10753"/>
                <a:gd name="T18" fmla="*/ 8766 w 9660"/>
                <a:gd name="T19" fmla="*/ 6074 h 10753"/>
                <a:gd name="T20" fmla="*/ 6257 w 9660"/>
                <a:gd name="T21" fmla="*/ 8542 h 10753"/>
                <a:gd name="T22" fmla="*/ 5696 w 9660"/>
                <a:gd name="T23" fmla="*/ 10201 h 10753"/>
                <a:gd name="T24" fmla="*/ 4679 w 9660"/>
                <a:gd name="T25" fmla="*/ 10753 h 10753"/>
                <a:gd name="T26" fmla="*/ 3825 w 9660"/>
                <a:gd name="T27" fmla="*/ 10426 h 10753"/>
                <a:gd name="T28" fmla="*/ 3498 w 9660"/>
                <a:gd name="T29" fmla="*/ 9761 h 10753"/>
                <a:gd name="T30" fmla="*/ 3727 w 9660"/>
                <a:gd name="T31" fmla="*/ 8072 h 10753"/>
                <a:gd name="T32" fmla="*/ 5493 w 9660"/>
                <a:gd name="T33" fmla="*/ 5984 h 10753"/>
                <a:gd name="T34" fmla="*/ 6837 w 9660"/>
                <a:gd name="T35" fmla="*/ 4561 h 10753"/>
                <a:gd name="T36" fmla="*/ 6989 w 9660"/>
                <a:gd name="T37" fmla="*/ 3474 h 10753"/>
                <a:gd name="T38" fmla="*/ 6449 w 9660"/>
                <a:gd name="T39" fmla="*/ 2547 h 10753"/>
                <a:gd name="T40" fmla="*/ 5394 w 9660"/>
                <a:gd name="T41" fmla="*/ 2047 h 10753"/>
                <a:gd name="T42" fmla="*/ 4034 w 9660"/>
                <a:gd name="T43" fmla="*/ 2154 h 10753"/>
                <a:gd name="T44" fmla="*/ 2927 w 9660"/>
                <a:gd name="T45" fmla="*/ 3250 h 10753"/>
                <a:gd name="T46" fmla="*/ 2334 w 9660"/>
                <a:gd name="T47" fmla="*/ 4630 h 10753"/>
                <a:gd name="T48" fmla="*/ 1287 w 9660"/>
                <a:gd name="T49" fmla="*/ 5199 h 10753"/>
                <a:gd name="T50" fmla="*/ 564 w 9660"/>
                <a:gd name="T51" fmla="*/ 4990 h 10753"/>
                <a:gd name="T52" fmla="*/ 90 w 9660"/>
                <a:gd name="T53" fmla="*/ 4451 h 10753"/>
                <a:gd name="T54" fmla="*/ 208 w 9660"/>
                <a:gd name="T55" fmla="*/ 4647 h 10753"/>
                <a:gd name="T56" fmla="*/ 785 w 9660"/>
                <a:gd name="T57" fmla="*/ 5105 h 10753"/>
                <a:gd name="T58" fmla="*/ 1708 w 9660"/>
                <a:gd name="T59" fmla="*/ 5133 h 10753"/>
                <a:gd name="T60" fmla="*/ 2538 w 9660"/>
                <a:gd name="T61" fmla="*/ 4190 h 10753"/>
                <a:gd name="T62" fmla="*/ 3392 w 9660"/>
                <a:gd name="T63" fmla="*/ 2571 h 10753"/>
                <a:gd name="T64" fmla="*/ 4463 w 9660"/>
                <a:gd name="T65" fmla="*/ 2052 h 10753"/>
                <a:gd name="T66" fmla="*/ 5787 w 9660"/>
                <a:gd name="T67" fmla="*/ 2149 h 10753"/>
                <a:gd name="T68" fmla="*/ 6702 w 9660"/>
                <a:gd name="T69" fmla="*/ 2824 h 10753"/>
                <a:gd name="T70" fmla="*/ 7025 w 9660"/>
                <a:gd name="T71" fmla="*/ 3842 h 10753"/>
                <a:gd name="T72" fmla="*/ 6624 w 9660"/>
                <a:gd name="T73" fmla="*/ 4885 h 10753"/>
                <a:gd name="T74" fmla="*/ 4385 w 9660"/>
                <a:gd name="T75" fmla="*/ 7038 h 10753"/>
                <a:gd name="T76" fmla="*/ 3535 w 9660"/>
                <a:gd name="T77" fmla="*/ 8710 h 10753"/>
                <a:gd name="T78" fmla="*/ 3564 w 9660"/>
                <a:gd name="T79" fmla="*/ 10022 h 10753"/>
                <a:gd name="T80" fmla="*/ 4013 w 9660"/>
                <a:gd name="T81" fmla="*/ 10569 h 10753"/>
                <a:gd name="T82" fmla="*/ 5116 w 9660"/>
                <a:gd name="T83" fmla="*/ 10688 h 10753"/>
                <a:gd name="T84" fmla="*/ 5844 w 9660"/>
                <a:gd name="T85" fmla="*/ 9772 h 10753"/>
                <a:gd name="T86" fmla="*/ 6637 w 9660"/>
                <a:gd name="T87" fmla="*/ 8085 h 10753"/>
                <a:gd name="T88" fmla="*/ 9159 w 9660"/>
                <a:gd name="T89" fmla="*/ 5547 h 10753"/>
                <a:gd name="T90" fmla="*/ 9616 w 9660"/>
                <a:gd name="T91" fmla="*/ 4402 h 10753"/>
                <a:gd name="T92" fmla="*/ 9579 w 9660"/>
                <a:gd name="T93" fmla="*/ 3069 h 10753"/>
                <a:gd name="T94" fmla="*/ 8926 w 9660"/>
                <a:gd name="T95" fmla="*/ 1692 h 10753"/>
                <a:gd name="T96" fmla="*/ 7691 w 9660"/>
                <a:gd name="T97" fmla="*/ 646 h 10753"/>
                <a:gd name="T98" fmla="*/ 5967 w 9660"/>
                <a:gd name="T99" fmla="*/ 69 h 10753"/>
                <a:gd name="T100" fmla="*/ 3874 w 9660"/>
                <a:gd name="T101" fmla="*/ 90 h 10753"/>
                <a:gd name="T102" fmla="*/ 2040 w 9660"/>
                <a:gd name="T103" fmla="*/ 781 h 10753"/>
                <a:gd name="T104" fmla="*/ 744 w 9660"/>
                <a:gd name="T105" fmla="*/ 1949 h 10753"/>
                <a:gd name="T106" fmla="*/ 82 w 9660"/>
                <a:gd name="T107" fmla="*/ 3347 h 107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60"/>
                <a:gd name="T163" fmla="*/ 0 h 10753"/>
                <a:gd name="T164" fmla="*/ 9660 w 9660"/>
                <a:gd name="T165" fmla="*/ 10753 h 107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60" h="10753">
                  <a:moveTo>
                    <a:pt x="0" y="4034"/>
                  </a:moveTo>
                  <a:lnTo>
                    <a:pt x="4" y="3801"/>
                  </a:lnTo>
                  <a:lnTo>
                    <a:pt x="33" y="3572"/>
                  </a:lnTo>
                  <a:lnTo>
                    <a:pt x="82" y="3347"/>
                  </a:lnTo>
                  <a:lnTo>
                    <a:pt x="144" y="3115"/>
                  </a:lnTo>
                  <a:lnTo>
                    <a:pt x="225" y="2882"/>
                  </a:lnTo>
                  <a:lnTo>
                    <a:pt x="327" y="2649"/>
                  </a:lnTo>
                  <a:lnTo>
                    <a:pt x="450" y="2415"/>
                  </a:lnTo>
                  <a:lnTo>
                    <a:pt x="589" y="2182"/>
                  </a:lnTo>
                  <a:lnTo>
                    <a:pt x="744" y="1949"/>
                  </a:lnTo>
                  <a:lnTo>
                    <a:pt x="920" y="1733"/>
                  </a:lnTo>
                  <a:lnTo>
                    <a:pt x="1108" y="1520"/>
                  </a:lnTo>
                  <a:lnTo>
                    <a:pt x="1316" y="1320"/>
                  </a:lnTo>
                  <a:lnTo>
                    <a:pt x="1540" y="1132"/>
                  </a:lnTo>
                  <a:lnTo>
                    <a:pt x="1782" y="952"/>
                  </a:lnTo>
                  <a:lnTo>
                    <a:pt x="2040" y="781"/>
                  </a:lnTo>
                  <a:lnTo>
                    <a:pt x="2314" y="621"/>
                  </a:lnTo>
                  <a:lnTo>
                    <a:pt x="2600" y="478"/>
                  </a:lnTo>
                  <a:lnTo>
                    <a:pt x="2902" y="352"/>
                  </a:lnTo>
                  <a:lnTo>
                    <a:pt x="3216" y="245"/>
                  </a:lnTo>
                  <a:lnTo>
                    <a:pt x="3543" y="155"/>
                  </a:lnTo>
                  <a:lnTo>
                    <a:pt x="3874" y="90"/>
                  </a:lnTo>
                  <a:lnTo>
                    <a:pt x="4226" y="41"/>
                  </a:lnTo>
                  <a:lnTo>
                    <a:pt x="4589" y="12"/>
                  </a:lnTo>
                  <a:lnTo>
                    <a:pt x="4962" y="0"/>
                  </a:lnTo>
                  <a:lnTo>
                    <a:pt x="5305" y="8"/>
                  </a:lnTo>
                  <a:lnTo>
                    <a:pt x="5640" y="33"/>
                  </a:lnTo>
                  <a:lnTo>
                    <a:pt x="5967" y="69"/>
                  </a:lnTo>
                  <a:lnTo>
                    <a:pt x="6281" y="127"/>
                  </a:lnTo>
                  <a:lnTo>
                    <a:pt x="6583" y="200"/>
                  </a:lnTo>
                  <a:lnTo>
                    <a:pt x="6878" y="286"/>
                  </a:lnTo>
                  <a:lnTo>
                    <a:pt x="7156" y="396"/>
                  </a:lnTo>
                  <a:lnTo>
                    <a:pt x="7434" y="515"/>
                  </a:lnTo>
                  <a:lnTo>
                    <a:pt x="7691" y="646"/>
                  </a:lnTo>
                  <a:lnTo>
                    <a:pt x="7932" y="792"/>
                  </a:lnTo>
                  <a:lnTo>
                    <a:pt x="8161" y="952"/>
                  </a:lnTo>
                  <a:lnTo>
                    <a:pt x="8377" y="1119"/>
                  </a:lnTo>
                  <a:lnTo>
                    <a:pt x="8574" y="1300"/>
                  </a:lnTo>
                  <a:lnTo>
                    <a:pt x="8758" y="1492"/>
                  </a:lnTo>
                  <a:lnTo>
                    <a:pt x="8926" y="1692"/>
                  </a:lnTo>
                  <a:lnTo>
                    <a:pt x="9080" y="1913"/>
                  </a:lnTo>
                  <a:lnTo>
                    <a:pt x="9215" y="2129"/>
                  </a:lnTo>
                  <a:lnTo>
                    <a:pt x="9333" y="2358"/>
                  </a:lnTo>
                  <a:lnTo>
                    <a:pt x="9436" y="2591"/>
                  </a:lnTo>
                  <a:lnTo>
                    <a:pt x="9517" y="2828"/>
                  </a:lnTo>
                  <a:lnTo>
                    <a:pt x="9579" y="3069"/>
                  </a:lnTo>
                  <a:lnTo>
                    <a:pt x="9624" y="3311"/>
                  </a:lnTo>
                  <a:lnTo>
                    <a:pt x="9653" y="3564"/>
                  </a:lnTo>
                  <a:lnTo>
                    <a:pt x="9660" y="3822"/>
                  </a:lnTo>
                  <a:lnTo>
                    <a:pt x="9653" y="4022"/>
                  </a:lnTo>
                  <a:lnTo>
                    <a:pt x="9640" y="4214"/>
                  </a:lnTo>
                  <a:lnTo>
                    <a:pt x="9616" y="4402"/>
                  </a:lnTo>
                  <a:lnTo>
                    <a:pt x="9579" y="4582"/>
                  </a:lnTo>
                  <a:lnTo>
                    <a:pt x="9530" y="4758"/>
                  </a:lnTo>
                  <a:lnTo>
                    <a:pt x="9473" y="4926"/>
                  </a:lnTo>
                  <a:lnTo>
                    <a:pt x="9407" y="5093"/>
                  </a:lnTo>
                  <a:lnTo>
                    <a:pt x="9333" y="5252"/>
                  </a:lnTo>
                  <a:lnTo>
                    <a:pt x="9159" y="5547"/>
                  </a:lnTo>
                  <a:lnTo>
                    <a:pt x="8970" y="5824"/>
                  </a:lnTo>
                  <a:lnTo>
                    <a:pt x="8766" y="6074"/>
                  </a:lnTo>
                  <a:lnTo>
                    <a:pt x="8550" y="6311"/>
                  </a:lnTo>
                  <a:lnTo>
                    <a:pt x="7912" y="6907"/>
                  </a:lnTo>
                  <a:lnTo>
                    <a:pt x="6919" y="7806"/>
                  </a:lnTo>
                  <a:lnTo>
                    <a:pt x="6637" y="8085"/>
                  </a:lnTo>
                  <a:lnTo>
                    <a:pt x="6421" y="8330"/>
                  </a:lnTo>
                  <a:lnTo>
                    <a:pt x="6257" y="8542"/>
                  </a:lnTo>
                  <a:lnTo>
                    <a:pt x="6138" y="8742"/>
                  </a:lnTo>
                  <a:lnTo>
                    <a:pt x="6056" y="8926"/>
                  </a:lnTo>
                  <a:lnTo>
                    <a:pt x="5999" y="9115"/>
                  </a:lnTo>
                  <a:lnTo>
                    <a:pt x="5844" y="9772"/>
                  </a:lnTo>
                  <a:lnTo>
                    <a:pt x="5778" y="10001"/>
                  </a:lnTo>
                  <a:lnTo>
                    <a:pt x="5696" y="10201"/>
                  </a:lnTo>
                  <a:lnTo>
                    <a:pt x="5591" y="10369"/>
                  </a:lnTo>
                  <a:lnTo>
                    <a:pt x="5460" y="10504"/>
                  </a:lnTo>
                  <a:lnTo>
                    <a:pt x="5300" y="10610"/>
                  </a:lnTo>
                  <a:lnTo>
                    <a:pt x="5116" y="10688"/>
                  </a:lnTo>
                  <a:lnTo>
                    <a:pt x="4908" y="10733"/>
                  </a:lnTo>
                  <a:lnTo>
                    <a:pt x="4679" y="10753"/>
                  </a:lnTo>
                  <a:lnTo>
                    <a:pt x="4438" y="10729"/>
                  </a:lnTo>
                  <a:lnTo>
                    <a:pt x="4213" y="10671"/>
                  </a:lnTo>
                  <a:lnTo>
                    <a:pt x="4108" y="10623"/>
                  </a:lnTo>
                  <a:lnTo>
                    <a:pt x="4013" y="10569"/>
                  </a:lnTo>
                  <a:lnTo>
                    <a:pt x="3916" y="10500"/>
                  </a:lnTo>
                  <a:lnTo>
                    <a:pt x="3825" y="10426"/>
                  </a:lnTo>
                  <a:lnTo>
                    <a:pt x="3743" y="10341"/>
                  </a:lnTo>
                  <a:lnTo>
                    <a:pt x="3674" y="10242"/>
                  </a:lnTo>
                  <a:lnTo>
                    <a:pt x="3613" y="10136"/>
                  </a:lnTo>
                  <a:lnTo>
                    <a:pt x="3564" y="10022"/>
                  </a:lnTo>
                  <a:lnTo>
                    <a:pt x="3527" y="9896"/>
                  </a:lnTo>
                  <a:lnTo>
                    <a:pt x="3498" y="9761"/>
                  </a:lnTo>
                  <a:lnTo>
                    <a:pt x="3482" y="9613"/>
                  </a:lnTo>
                  <a:lnTo>
                    <a:pt x="3478" y="9462"/>
                  </a:lnTo>
                  <a:lnTo>
                    <a:pt x="3494" y="9069"/>
                  </a:lnTo>
                  <a:lnTo>
                    <a:pt x="3535" y="8710"/>
                  </a:lnTo>
                  <a:lnTo>
                    <a:pt x="3613" y="8379"/>
                  </a:lnTo>
                  <a:lnTo>
                    <a:pt x="3727" y="8072"/>
                  </a:lnTo>
                  <a:lnTo>
                    <a:pt x="3858" y="7786"/>
                  </a:lnTo>
                  <a:lnTo>
                    <a:pt x="4013" y="7520"/>
                  </a:lnTo>
                  <a:lnTo>
                    <a:pt x="4185" y="7267"/>
                  </a:lnTo>
                  <a:lnTo>
                    <a:pt x="4385" y="7038"/>
                  </a:lnTo>
                  <a:lnTo>
                    <a:pt x="4863" y="6552"/>
                  </a:lnTo>
                  <a:lnTo>
                    <a:pt x="5493" y="5984"/>
                  </a:lnTo>
                  <a:lnTo>
                    <a:pt x="6020" y="5514"/>
                  </a:lnTo>
                  <a:lnTo>
                    <a:pt x="6375" y="5174"/>
                  </a:lnTo>
                  <a:lnTo>
                    <a:pt x="6501" y="5027"/>
                  </a:lnTo>
                  <a:lnTo>
                    <a:pt x="6624" y="4885"/>
                  </a:lnTo>
                  <a:lnTo>
                    <a:pt x="6735" y="4720"/>
                  </a:lnTo>
                  <a:lnTo>
                    <a:pt x="6837" y="4561"/>
                  </a:lnTo>
                  <a:lnTo>
                    <a:pt x="6919" y="4390"/>
                  </a:lnTo>
                  <a:lnTo>
                    <a:pt x="6976" y="4214"/>
                  </a:lnTo>
                  <a:lnTo>
                    <a:pt x="7012" y="4030"/>
                  </a:lnTo>
                  <a:lnTo>
                    <a:pt x="7025" y="3842"/>
                  </a:lnTo>
                  <a:lnTo>
                    <a:pt x="7017" y="3649"/>
                  </a:lnTo>
                  <a:lnTo>
                    <a:pt x="6989" y="3474"/>
                  </a:lnTo>
                  <a:lnTo>
                    <a:pt x="6943" y="3298"/>
                  </a:lnTo>
                  <a:lnTo>
                    <a:pt x="6882" y="3135"/>
                  </a:lnTo>
                  <a:lnTo>
                    <a:pt x="6800" y="2971"/>
                  </a:lnTo>
                  <a:lnTo>
                    <a:pt x="6702" y="2824"/>
                  </a:lnTo>
                  <a:lnTo>
                    <a:pt x="6580" y="2681"/>
                  </a:lnTo>
                  <a:lnTo>
                    <a:pt x="6449" y="2547"/>
                  </a:lnTo>
                  <a:lnTo>
                    <a:pt x="6298" y="2420"/>
                  </a:lnTo>
                  <a:lnTo>
                    <a:pt x="6138" y="2313"/>
                  </a:lnTo>
                  <a:lnTo>
                    <a:pt x="5971" y="2223"/>
                  </a:lnTo>
                  <a:lnTo>
                    <a:pt x="5787" y="2149"/>
                  </a:lnTo>
                  <a:lnTo>
                    <a:pt x="5595" y="2093"/>
                  </a:lnTo>
                  <a:lnTo>
                    <a:pt x="5394" y="2047"/>
                  </a:lnTo>
                  <a:lnTo>
                    <a:pt x="5177" y="2023"/>
                  </a:lnTo>
                  <a:lnTo>
                    <a:pt x="4962" y="2019"/>
                  </a:lnTo>
                  <a:lnTo>
                    <a:pt x="4699" y="2023"/>
                  </a:lnTo>
                  <a:lnTo>
                    <a:pt x="4463" y="2052"/>
                  </a:lnTo>
                  <a:lnTo>
                    <a:pt x="4238" y="2097"/>
                  </a:lnTo>
                  <a:lnTo>
                    <a:pt x="4034" y="2154"/>
                  </a:lnTo>
                  <a:lnTo>
                    <a:pt x="3845" y="2231"/>
                  </a:lnTo>
                  <a:lnTo>
                    <a:pt x="3678" y="2330"/>
                  </a:lnTo>
                  <a:lnTo>
                    <a:pt x="3523" y="2440"/>
                  </a:lnTo>
                  <a:lnTo>
                    <a:pt x="3392" y="2571"/>
                  </a:lnTo>
                  <a:lnTo>
                    <a:pt x="3147" y="2877"/>
                  </a:lnTo>
                  <a:lnTo>
                    <a:pt x="2927" y="3250"/>
                  </a:lnTo>
                  <a:lnTo>
                    <a:pt x="2820" y="3457"/>
                  </a:lnTo>
                  <a:lnTo>
                    <a:pt x="2722" y="3687"/>
                  </a:lnTo>
                  <a:lnTo>
                    <a:pt x="2624" y="3928"/>
                  </a:lnTo>
                  <a:lnTo>
                    <a:pt x="2538" y="4190"/>
                  </a:lnTo>
                  <a:lnTo>
                    <a:pt x="2444" y="4423"/>
                  </a:lnTo>
                  <a:lnTo>
                    <a:pt x="2334" y="4630"/>
                  </a:lnTo>
                  <a:lnTo>
                    <a:pt x="2202" y="4798"/>
                  </a:lnTo>
                  <a:lnTo>
                    <a:pt x="2060" y="4945"/>
                  </a:lnTo>
                  <a:lnTo>
                    <a:pt x="1892" y="5052"/>
                  </a:lnTo>
                  <a:lnTo>
                    <a:pt x="1708" y="5133"/>
                  </a:lnTo>
                  <a:lnTo>
                    <a:pt x="1504" y="5179"/>
                  </a:lnTo>
                  <a:lnTo>
                    <a:pt x="1287" y="5199"/>
                  </a:lnTo>
                  <a:lnTo>
                    <a:pt x="1153" y="5187"/>
                  </a:lnTo>
                  <a:lnTo>
                    <a:pt x="1026" y="5174"/>
                  </a:lnTo>
                  <a:lnTo>
                    <a:pt x="900" y="5146"/>
                  </a:lnTo>
                  <a:lnTo>
                    <a:pt x="785" y="5105"/>
                  </a:lnTo>
                  <a:lnTo>
                    <a:pt x="670" y="5052"/>
                  </a:lnTo>
                  <a:lnTo>
                    <a:pt x="564" y="4990"/>
                  </a:lnTo>
                  <a:lnTo>
                    <a:pt x="463" y="4917"/>
                  </a:lnTo>
                  <a:lnTo>
                    <a:pt x="372" y="4835"/>
                  </a:lnTo>
                  <a:lnTo>
                    <a:pt x="279" y="4742"/>
                  </a:lnTo>
                  <a:lnTo>
                    <a:pt x="208" y="4647"/>
                  </a:lnTo>
                  <a:lnTo>
                    <a:pt x="144" y="4549"/>
                  </a:lnTo>
                  <a:lnTo>
                    <a:pt x="90" y="4451"/>
                  </a:lnTo>
                  <a:lnTo>
                    <a:pt x="16" y="4247"/>
                  </a:lnTo>
                  <a:lnTo>
                    <a:pt x="0" y="4034"/>
                  </a:lnTo>
                  <a:lnTo>
                    <a:pt x="16" y="4247"/>
                  </a:lnTo>
                  <a:lnTo>
                    <a:pt x="90" y="4451"/>
                  </a:lnTo>
                  <a:lnTo>
                    <a:pt x="144" y="4549"/>
                  </a:lnTo>
                  <a:lnTo>
                    <a:pt x="208" y="4647"/>
                  </a:lnTo>
                  <a:lnTo>
                    <a:pt x="279" y="4742"/>
                  </a:lnTo>
                  <a:lnTo>
                    <a:pt x="372" y="4835"/>
                  </a:lnTo>
                  <a:lnTo>
                    <a:pt x="463" y="4917"/>
                  </a:lnTo>
                  <a:lnTo>
                    <a:pt x="564" y="4990"/>
                  </a:lnTo>
                  <a:lnTo>
                    <a:pt x="670" y="5052"/>
                  </a:lnTo>
                  <a:lnTo>
                    <a:pt x="785" y="5105"/>
                  </a:lnTo>
                  <a:lnTo>
                    <a:pt x="900" y="5146"/>
                  </a:lnTo>
                  <a:lnTo>
                    <a:pt x="1026" y="5174"/>
                  </a:lnTo>
                  <a:lnTo>
                    <a:pt x="1153" y="5187"/>
                  </a:lnTo>
                  <a:lnTo>
                    <a:pt x="1287" y="5199"/>
                  </a:lnTo>
                  <a:lnTo>
                    <a:pt x="1504" y="5179"/>
                  </a:lnTo>
                  <a:lnTo>
                    <a:pt x="1708" y="5133"/>
                  </a:lnTo>
                  <a:lnTo>
                    <a:pt x="1892" y="5052"/>
                  </a:lnTo>
                  <a:lnTo>
                    <a:pt x="2060" y="4945"/>
                  </a:lnTo>
                  <a:lnTo>
                    <a:pt x="2202" y="4798"/>
                  </a:lnTo>
                  <a:lnTo>
                    <a:pt x="2334" y="4630"/>
                  </a:lnTo>
                  <a:lnTo>
                    <a:pt x="2444" y="4423"/>
                  </a:lnTo>
                  <a:lnTo>
                    <a:pt x="2538" y="4190"/>
                  </a:lnTo>
                  <a:lnTo>
                    <a:pt x="2624" y="3928"/>
                  </a:lnTo>
                  <a:lnTo>
                    <a:pt x="2722" y="3687"/>
                  </a:lnTo>
                  <a:lnTo>
                    <a:pt x="2820" y="3457"/>
                  </a:lnTo>
                  <a:lnTo>
                    <a:pt x="2927" y="3250"/>
                  </a:lnTo>
                  <a:lnTo>
                    <a:pt x="3147" y="2877"/>
                  </a:lnTo>
                  <a:lnTo>
                    <a:pt x="3392" y="2571"/>
                  </a:lnTo>
                  <a:lnTo>
                    <a:pt x="3523" y="2440"/>
                  </a:lnTo>
                  <a:lnTo>
                    <a:pt x="3678" y="2330"/>
                  </a:lnTo>
                  <a:lnTo>
                    <a:pt x="3845" y="2231"/>
                  </a:lnTo>
                  <a:lnTo>
                    <a:pt x="4034" y="2154"/>
                  </a:lnTo>
                  <a:lnTo>
                    <a:pt x="4238" y="2097"/>
                  </a:lnTo>
                  <a:lnTo>
                    <a:pt x="4463" y="2052"/>
                  </a:lnTo>
                  <a:lnTo>
                    <a:pt x="4699" y="2023"/>
                  </a:lnTo>
                  <a:lnTo>
                    <a:pt x="4962" y="2019"/>
                  </a:lnTo>
                  <a:lnTo>
                    <a:pt x="5177" y="2023"/>
                  </a:lnTo>
                  <a:lnTo>
                    <a:pt x="5394" y="2047"/>
                  </a:lnTo>
                  <a:lnTo>
                    <a:pt x="5595" y="2093"/>
                  </a:lnTo>
                  <a:lnTo>
                    <a:pt x="5787" y="2149"/>
                  </a:lnTo>
                  <a:lnTo>
                    <a:pt x="5971" y="2223"/>
                  </a:lnTo>
                  <a:lnTo>
                    <a:pt x="6138" y="2313"/>
                  </a:lnTo>
                  <a:lnTo>
                    <a:pt x="6298" y="2420"/>
                  </a:lnTo>
                  <a:lnTo>
                    <a:pt x="6449" y="2547"/>
                  </a:lnTo>
                  <a:lnTo>
                    <a:pt x="6580" y="2681"/>
                  </a:lnTo>
                  <a:lnTo>
                    <a:pt x="6702" y="2824"/>
                  </a:lnTo>
                  <a:lnTo>
                    <a:pt x="6800" y="2971"/>
                  </a:lnTo>
                  <a:lnTo>
                    <a:pt x="6882" y="3135"/>
                  </a:lnTo>
                  <a:lnTo>
                    <a:pt x="6943" y="3298"/>
                  </a:lnTo>
                  <a:lnTo>
                    <a:pt x="6989" y="3474"/>
                  </a:lnTo>
                  <a:lnTo>
                    <a:pt x="7017" y="3649"/>
                  </a:lnTo>
                  <a:lnTo>
                    <a:pt x="7025" y="3842"/>
                  </a:lnTo>
                  <a:lnTo>
                    <a:pt x="7012" y="4030"/>
                  </a:lnTo>
                  <a:lnTo>
                    <a:pt x="6976" y="4214"/>
                  </a:lnTo>
                  <a:lnTo>
                    <a:pt x="6919" y="4390"/>
                  </a:lnTo>
                  <a:lnTo>
                    <a:pt x="6837" y="4561"/>
                  </a:lnTo>
                  <a:lnTo>
                    <a:pt x="6735" y="4720"/>
                  </a:lnTo>
                  <a:lnTo>
                    <a:pt x="6624" y="4885"/>
                  </a:lnTo>
                  <a:lnTo>
                    <a:pt x="6501" y="5027"/>
                  </a:lnTo>
                  <a:lnTo>
                    <a:pt x="6375" y="5174"/>
                  </a:lnTo>
                  <a:lnTo>
                    <a:pt x="6020" y="5514"/>
                  </a:lnTo>
                  <a:lnTo>
                    <a:pt x="5493" y="5984"/>
                  </a:lnTo>
                  <a:lnTo>
                    <a:pt x="4863" y="6552"/>
                  </a:lnTo>
                  <a:lnTo>
                    <a:pt x="4385" y="7038"/>
                  </a:lnTo>
                  <a:lnTo>
                    <a:pt x="4185" y="7267"/>
                  </a:lnTo>
                  <a:lnTo>
                    <a:pt x="4013" y="7520"/>
                  </a:lnTo>
                  <a:lnTo>
                    <a:pt x="3858" y="7786"/>
                  </a:lnTo>
                  <a:lnTo>
                    <a:pt x="3727" y="8072"/>
                  </a:lnTo>
                  <a:lnTo>
                    <a:pt x="3613" y="8379"/>
                  </a:lnTo>
                  <a:lnTo>
                    <a:pt x="3535" y="8710"/>
                  </a:lnTo>
                  <a:lnTo>
                    <a:pt x="3494" y="9069"/>
                  </a:lnTo>
                  <a:lnTo>
                    <a:pt x="3478" y="9462"/>
                  </a:lnTo>
                  <a:lnTo>
                    <a:pt x="3482" y="9613"/>
                  </a:lnTo>
                  <a:lnTo>
                    <a:pt x="3498" y="9761"/>
                  </a:lnTo>
                  <a:lnTo>
                    <a:pt x="3527" y="9896"/>
                  </a:lnTo>
                  <a:lnTo>
                    <a:pt x="3564" y="10022"/>
                  </a:lnTo>
                  <a:lnTo>
                    <a:pt x="3613" y="10136"/>
                  </a:lnTo>
                  <a:lnTo>
                    <a:pt x="3674" y="10242"/>
                  </a:lnTo>
                  <a:lnTo>
                    <a:pt x="3743" y="10341"/>
                  </a:lnTo>
                  <a:lnTo>
                    <a:pt x="3825" y="10426"/>
                  </a:lnTo>
                  <a:lnTo>
                    <a:pt x="3916" y="10500"/>
                  </a:lnTo>
                  <a:lnTo>
                    <a:pt x="4013" y="10569"/>
                  </a:lnTo>
                  <a:lnTo>
                    <a:pt x="4108" y="10623"/>
                  </a:lnTo>
                  <a:lnTo>
                    <a:pt x="4213" y="10671"/>
                  </a:lnTo>
                  <a:lnTo>
                    <a:pt x="4438" y="10729"/>
                  </a:lnTo>
                  <a:lnTo>
                    <a:pt x="4679" y="10753"/>
                  </a:lnTo>
                  <a:lnTo>
                    <a:pt x="4908" y="10733"/>
                  </a:lnTo>
                  <a:lnTo>
                    <a:pt x="5116" y="10688"/>
                  </a:lnTo>
                  <a:lnTo>
                    <a:pt x="5300" y="10610"/>
                  </a:lnTo>
                  <a:lnTo>
                    <a:pt x="5460" y="10504"/>
                  </a:lnTo>
                  <a:lnTo>
                    <a:pt x="5591" y="10369"/>
                  </a:lnTo>
                  <a:lnTo>
                    <a:pt x="5696" y="10201"/>
                  </a:lnTo>
                  <a:lnTo>
                    <a:pt x="5778" y="10001"/>
                  </a:lnTo>
                  <a:lnTo>
                    <a:pt x="5844" y="9772"/>
                  </a:lnTo>
                  <a:lnTo>
                    <a:pt x="5999" y="9115"/>
                  </a:lnTo>
                  <a:lnTo>
                    <a:pt x="6056" y="8926"/>
                  </a:lnTo>
                  <a:lnTo>
                    <a:pt x="6138" y="8742"/>
                  </a:lnTo>
                  <a:lnTo>
                    <a:pt x="6257" y="8542"/>
                  </a:lnTo>
                  <a:lnTo>
                    <a:pt x="6421" y="8330"/>
                  </a:lnTo>
                  <a:lnTo>
                    <a:pt x="6637" y="8085"/>
                  </a:lnTo>
                  <a:lnTo>
                    <a:pt x="6919" y="7806"/>
                  </a:lnTo>
                  <a:lnTo>
                    <a:pt x="7912" y="6907"/>
                  </a:lnTo>
                  <a:lnTo>
                    <a:pt x="8550" y="6311"/>
                  </a:lnTo>
                  <a:lnTo>
                    <a:pt x="8766" y="6074"/>
                  </a:lnTo>
                  <a:lnTo>
                    <a:pt x="8970" y="5824"/>
                  </a:lnTo>
                  <a:lnTo>
                    <a:pt x="9159" y="5547"/>
                  </a:lnTo>
                  <a:lnTo>
                    <a:pt x="9333" y="5252"/>
                  </a:lnTo>
                  <a:lnTo>
                    <a:pt x="9407" y="5093"/>
                  </a:lnTo>
                  <a:lnTo>
                    <a:pt x="9473" y="4926"/>
                  </a:lnTo>
                  <a:lnTo>
                    <a:pt x="9530" y="4758"/>
                  </a:lnTo>
                  <a:lnTo>
                    <a:pt x="9579" y="4582"/>
                  </a:lnTo>
                  <a:lnTo>
                    <a:pt x="9616" y="4402"/>
                  </a:lnTo>
                  <a:lnTo>
                    <a:pt x="9640" y="4214"/>
                  </a:lnTo>
                  <a:lnTo>
                    <a:pt x="9653" y="4022"/>
                  </a:lnTo>
                  <a:lnTo>
                    <a:pt x="9660" y="3822"/>
                  </a:lnTo>
                  <a:lnTo>
                    <a:pt x="9653" y="3564"/>
                  </a:lnTo>
                  <a:lnTo>
                    <a:pt x="9624" y="3311"/>
                  </a:lnTo>
                  <a:lnTo>
                    <a:pt x="9579" y="3069"/>
                  </a:lnTo>
                  <a:lnTo>
                    <a:pt x="9517" y="2828"/>
                  </a:lnTo>
                  <a:lnTo>
                    <a:pt x="9436" y="2591"/>
                  </a:lnTo>
                  <a:lnTo>
                    <a:pt x="9333" y="2358"/>
                  </a:lnTo>
                  <a:lnTo>
                    <a:pt x="9215" y="2129"/>
                  </a:lnTo>
                  <a:lnTo>
                    <a:pt x="9080" y="1913"/>
                  </a:lnTo>
                  <a:lnTo>
                    <a:pt x="8926" y="1692"/>
                  </a:lnTo>
                  <a:lnTo>
                    <a:pt x="8758" y="1492"/>
                  </a:lnTo>
                  <a:lnTo>
                    <a:pt x="8574" y="1300"/>
                  </a:lnTo>
                  <a:lnTo>
                    <a:pt x="8377" y="1119"/>
                  </a:lnTo>
                  <a:lnTo>
                    <a:pt x="8161" y="952"/>
                  </a:lnTo>
                  <a:lnTo>
                    <a:pt x="7932" y="792"/>
                  </a:lnTo>
                  <a:lnTo>
                    <a:pt x="7691" y="646"/>
                  </a:lnTo>
                  <a:lnTo>
                    <a:pt x="7434" y="515"/>
                  </a:lnTo>
                  <a:lnTo>
                    <a:pt x="7156" y="396"/>
                  </a:lnTo>
                  <a:lnTo>
                    <a:pt x="6878" y="286"/>
                  </a:lnTo>
                  <a:lnTo>
                    <a:pt x="6583" y="200"/>
                  </a:lnTo>
                  <a:lnTo>
                    <a:pt x="6281" y="127"/>
                  </a:lnTo>
                  <a:lnTo>
                    <a:pt x="5967" y="69"/>
                  </a:lnTo>
                  <a:lnTo>
                    <a:pt x="5640" y="33"/>
                  </a:lnTo>
                  <a:lnTo>
                    <a:pt x="5305" y="8"/>
                  </a:lnTo>
                  <a:lnTo>
                    <a:pt x="4962" y="0"/>
                  </a:lnTo>
                  <a:lnTo>
                    <a:pt x="4589" y="12"/>
                  </a:lnTo>
                  <a:lnTo>
                    <a:pt x="4226" y="41"/>
                  </a:lnTo>
                  <a:lnTo>
                    <a:pt x="3874" y="90"/>
                  </a:lnTo>
                  <a:lnTo>
                    <a:pt x="3543" y="155"/>
                  </a:lnTo>
                  <a:lnTo>
                    <a:pt x="3216" y="245"/>
                  </a:lnTo>
                  <a:lnTo>
                    <a:pt x="2902" y="352"/>
                  </a:lnTo>
                  <a:lnTo>
                    <a:pt x="2600" y="478"/>
                  </a:lnTo>
                  <a:lnTo>
                    <a:pt x="2314" y="621"/>
                  </a:lnTo>
                  <a:lnTo>
                    <a:pt x="2040" y="781"/>
                  </a:lnTo>
                  <a:lnTo>
                    <a:pt x="1782" y="952"/>
                  </a:lnTo>
                  <a:lnTo>
                    <a:pt x="1540" y="1132"/>
                  </a:lnTo>
                  <a:lnTo>
                    <a:pt x="1316" y="1320"/>
                  </a:lnTo>
                  <a:lnTo>
                    <a:pt x="1108" y="1520"/>
                  </a:lnTo>
                  <a:lnTo>
                    <a:pt x="920" y="1733"/>
                  </a:lnTo>
                  <a:lnTo>
                    <a:pt x="744" y="1949"/>
                  </a:lnTo>
                  <a:lnTo>
                    <a:pt x="589" y="2182"/>
                  </a:lnTo>
                  <a:lnTo>
                    <a:pt x="450" y="2415"/>
                  </a:lnTo>
                  <a:lnTo>
                    <a:pt x="327" y="2649"/>
                  </a:lnTo>
                  <a:lnTo>
                    <a:pt x="225" y="2882"/>
                  </a:lnTo>
                  <a:lnTo>
                    <a:pt x="144" y="3115"/>
                  </a:lnTo>
                  <a:lnTo>
                    <a:pt x="82" y="3347"/>
                  </a:lnTo>
                  <a:lnTo>
                    <a:pt x="33" y="3572"/>
                  </a:lnTo>
                  <a:lnTo>
                    <a:pt x="4" y="3801"/>
                  </a:lnTo>
                  <a:lnTo>
                    <a:pt x="0" y="4034"/>
                  </a:lnTo>
                  <a:close/>
                </a:path>
              </a:pathLst>
            </a:custGeom>
            <a:grpFill/>
            <a:ln w="3175">
              <a:solidFill>
                <a:srgbClr val="000000"/>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mtClean="0"/>
            </a:p>
          </p:txBody>
        </p:sp>
        <p:sp>
          <p:nvSpPr>
            <p:cNvPr id="167" name="Freeform 28"/>
            <p:cNvSpPr>
              <a:spLocks/>
            </p:cNvSpPr>
            <p:nvPr/>
          </p:nvSpPr>
          <p:spPr bwMode="auto">
            <a:xfrm rot="1325150">
              <a:off x="3792" y="2400"/>
              <a:ext cx="492" cy="491"/>
            </a:xfrm>
            <a:custGeom>
              <a:avLst/>
              <a:gdLst>
                <a:gd name="T0" fmla="*/ 1192 w 2950"/>
                <a:gd name="T1" fmla="*/ 2922 h 2947"/>
                <a:gd name="T2" fmla="*/ 800 w 2950"/>
                <a:gd name="T3" fmla="*/ 2792 h 2947"/>
                <a:gd name="T4" fmla="*/ 448 w 2950"/>
                <a:gd name="T5" fmla="*/ 2559 h 2947"/>
                <a:gd name="T6" fmla="*/ 171 w 2950"/>
                <a:gd name="T7" fmla="*/ 2224 h 2947"/>
                <a:gd name="T8" fmla="*/ 23 w 2950"/>
                <a:gd name="T9" fmla="*/ 1803 h 2947"/>
                <a:gd name="T10" fmla="*/ 8 w 2950"/>
                <a:gd name="T11" fmla="*/ 1317 h 2947"/>
                <a:gd name="T12" fmla="*/ 105 w 2950"/>
                <a:gd name="T13" fmla="*/ 900 h 2947"/>
                <a:gd name="T14" fmla="*/ 330 w 2950"/>
                <a:gd name="T15" fmla="*/ 532 h 2947"/>
                <a:gd name="T16" fmla="*/ 657 w 2950"/>
                <a:gd name="T17" fmla="*/ 238 h 2947"/>
                <a:gd name="T18" fmla="*/ 1041 w 2950"/>
                <a:gd name="T19" fmla="*/ 57 h 2947"/>
                <a:gd name="T20" fmla="*/ 1483 w 2950"/>
                <a:gd name="T21" fmla="*/ 0 h 2947"/>
                <a:gd name="T22" fmla="*/ 1920 w 2950"/>
                <a:gd name="T23" fmla="*/ 57 h 2947"/>
                <a:gd name="T24" fmla="*/ 2300 w 2950"/>
                <a:gd name="T25" fmla="*/ 238 h 2947"/>
                <a:gd name="T26" fmla="*/ 2623 w 2950"/>
                <a:gd name="T27" fmla="*/ 532 h 2947"/>
                <a:gd name="T28" fmla="*/ 2840 w 2950"/>
                <a:gd name="T29" fmla="*/ 900 h 2947"/>
                <a:gd name="T30" fmla="*/ 2937 w 2950"/>
                <a:gd name="T31" fmla="*/ 1317 h 2947"/>
                <a:gd name="T32" fmla="*/ 2917 w 2950"/>
                <a:gd name="T33" fmla="*/ 1795 h 2947"/>
                <a:gd name="T34" fmla="*/ 2774 w 2950"/>
                <a:gd name="T35" fmla="*/ 2211 h 2947"/>
                <a:gd name="T36" fmla="*/ 2508 w 2950"/>
                <a:gd name="T37" fmla="*/ 2551 h 2947"/>
                <a:gd name="T38" fmla="*/ 2153 w 2950"/>
                <a:gd name="T39" fmla="*/ 2792 h 2947"/>
                <a:gd name="T40" fmla="*/ 1764 w 2950"/>
                <a:gd name="T41" fmla="*/ 2914 h 2947"/>
                <a:gd name="T42" fmla="*/ 1626 w 2950"/>
                <a:gd name="T43" fmla="*/ 2935 h 2947"/>
                <a:gd name="T44" fmla="*/ 2026 w 2950"/>
                <a:gd name="T45" fmla="*/ 2845 h 2947"/>
                <a:gd name="T46" fmla="*/ 2390 w 2950"/>
                <a:gd name="T47" fmla="*/ 2641 h 2947"/>
                <a:gd name="T48" fmla="*/ 2696 w 2950"/>
                <a:gd name="T49" fmla="*/ 2334 h 2947"/>
                <a:gd name="T50" fmla="*/ 2884 w 2950"/>
                <a:gd name="T51" fmla="*/ 1942 h 2947"/>
                <a:gd name="T52" fmla="*/ 2950 w 2950"/>
                <a:gd name="T53" fmla="*/ 1472 h 2947"/>
                <a:gd name="T54" fmla="*/ 2884 w 2950"/>
                <a:gd name="T55" fmla="*/ 1030 h 2947"/>
                <a:gd name="T56" fmla="*/ 2709 w 2950"/>
                <a:gd name="T57" fmla="*/ 647 h 2947"/>
                <a:gd name="T58" fmla="*/ 2415 w 2950"/>
                <a:gd name="T59" fmla="*/ 323 h 2947"/>
                <a:gd name="T60" fmla="*/ 2050 w 2950"/>
                <a:gd name="T61" fmla="*/ 106 h 2947"/>
                <a:gd name="T62" fmla="*/ 1634 w 2950"/>
                <a:gd name="T63" fmla="*/ 4 h 2947"/>
                <a:gd name="T64" fmla="*/ 1184 w 2950"/>
                <a:gd name="T65" fmla="*/ 21 h 2947"/>
                <a:gd name="T66" fmla="*/ 780 w 2950"/>
                <a:gd name="T67" fmla="*/ 164 h 2947"/>
                <a:gd name="T68" fmla="*/ 432 w 2950"/>
                <a:gd name="T69" fmla="*/ 425 h 2947"/>
                <a:gd name="T70" fmla="*/ 167 w 2950"/>
                <a:gd name="T71" fmla="*/ 769 h 2947"/>
                <a:gd name="T72" fmla="*/ 23 w 2950"/>
                <a:gd name="T73" fmla="*/ 1173 h 2947"/>
                <a:gd name="T74" fmla="*/ 8 w 2950"/>
                <a:gd name="T75" fmla="*/ 1644 h 2947"/>
                <a:gd name="T76" fmla="*/ 113 w 2950"/>
                <a:gd name="T77" fmla="*/ 2093 h 2947"/>
                <a:gd name="T78" fmla="*/ 338 w 2950"/>
                <a:gd name="T79" fmla="*/ 2457 h 2947"/>
                <a:gd name="T80" fmla="*/ 673 w 2950"/>
                <a:gd name="T81" fmla="*/ 2727 h 2947"/>
                <a:gd name="T82" fmla="*/ 1058 w 2950"/>
                <a:gd name="T83" fmla="*/ 2886 h 2947"/>
                <a:gd name="T84" fmla="*/ 1483 w 2950"/>
                <a:gd name="T85" fmla="*/ 2947 h 294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50"/>
                <a:gd name="T130" fmla="*/ 0 h 2947"/>
                <a:gd name="T131" fmla="*/ 2950 w 2950"/>
                <a:gd name="T132" fmla="*/ 2947 h 294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50" h="2947">
                  <a:moveTo>
                    <a:pt x="1483" y="2947"/>
                  </a:moveTo>
                  <a:lnTo>
                    <a:pt x="1335" y="2935"/>
                  </a:lnTo>
                  <a:lnTo>
                    <a:pt x="1192" y="2922"/>
                  </a:lnTo>
                  <a:lnTo>
                    <a:pt x="1058" y="2886"/>
                  </a:lnTo>
                  <a:lnTo>
                    <a:pt x="927" y="2849"/>
                  </a:lnTo>
                  <a:lnTo>
                    <a:pt x="800" y="2792"/>
                  </a:lnTo>
                  <a:lnTo>
                    <a:pt x="673" y="2727"/>
                  </a:lnTo>
                  <a:lnTo>
                    <a:pt x="559" y="2645"/>
                  </a:lnTo>
                  <a:lnTo>
                    <a:pt x="448" y="2559"/>
                  </a:lnTo>
                  <a:lnTo>
                    <a:pt x="338" y="2457"/>
                  </a:lnTo>
                  <a:lnTo>
                    <a:pt x="248" y="2342"/>
                  </a:lnTo>
                  <a:lnTo>
                    <a:pt x="171" y="2224"/>
                  </a:lnTo>
                  <a:lnTo>
                    <a:pt x="113" y="2093"/>
                  </a:lnTo>
                  <a:lnTo>
                    <a:pt x="61" y="1950"/>
                  </a:lnTo>
                  <a:lnTo>
                    <a:pt x="23" y="1803"/>
                  </a:lnTo>
                  <a:lnTo>
                    <a:pt x="8" y="1644"/>
                  </a:lnTo>
                  <a:lnTo>
                    <a:pt x="0" y="1472"/>
                  </a:lnTo>
                  <a:lnTo>
                    <a:pt x="8" y="1317"/>
                  </a:lnTo>
                  <a:lnTo>
                    <a:pt x="23" y="1173"/>
                  </a:lnTo>
                  <a:lnTo>
                    <a:pt x="61" y="1030"/>
                  </a:lnTo>
                  <a:lnTo>
                    <a:pt x="105" y="900"/>
                  </a:lnTo>
                  <a:lnTo>
                    <a:pt x="167" y="769"/>
                  </a:lnTo>
                  <a:lnTo>
                    <a:pt x="245" y="647"/>
                  </a:lnTo>
                  <a:lnTo>
                    <a:pt x="330" y="532"/>
                  </a:lnTo>
                  <a:lnTo>
                    <a:pt x="432" y="425"/>
                  </a:lnTo>
                  <a:lnTo>
                    <a:pt x="539" y="323"/>
                  </a:lnTo>
                  <a:lnTo>
                    <a:pt x="657" y="238"/>
                  </a:lnTo>
                  <a:lnTo>
                    <a:pt x="780" y="164"/>
                  </a:lnTo>
                  <a:lnTo>
                    <a:pt x="907" y="106"/>
                  </a:lnTo>
                  <a:lnTo>
                    <a:pt x="1041" y="57"/>
                  </a:lnTo>
                  <a:lnTo>
                    <a:pt x="1184" y="21"/>
                  </a:lnTo>
                  <a:lnTo>
                    <a:pt x="1327" y="4"/>
                  </a:lnTo>
                  <a:lnTo>
                    <a:pt x="1483" y="0"/>
                  </a:lnTo>
                  <a:lnTo>
                    <a:pt x="1634" y="4"/>
                  </a:lnTo>
                  <a:lnTo>
                    <a:pt x="1781" y="21"/>
                  </a:lnTo>
                  <a:lnTo>
                    <a:pt x="1920" y="57"/>
                  </a:lnTo>
                  <a:lnTo>
                    <a:pt x="2050" y="106"/>
                  </a:lnTo>
                  <a:lnTo>
                    <a:pt x="2178" y="164"/>
                  </a:lnTo>
                  <a:lnTo>
                    <a:pt x="2300" y="238"/>
                  </a:lnTo>
                  <a:lnTo>
                    <a:pt x="2415" y="323"/>
                  </a:lnTo>
                  <a:lnTo>
                    <a:pt x="2525" y="425"/>
                  </a:lnTo>
                  <a:lnTo>
                    <a:pt x="2623" y="532"/>
                  </a:lnTo>
                  <a:lnTo>
                    <a:pt x="2709" y="647"/>
                  </a:lnTo>
                  <a:lnTo>
                    <a:pt x="2782" y="769"/>
                  </a:lnTo>
                  <a:lnTo>
                    <a:pt x="2840" y="900"/>
                  </a:lnTo>
                  <a:lnTo>
                    <a:pt x="2884" y="1030"/>
                  </a:lnTo>
                  <a:lnTo>
                    <a:pt x="2917" y="1173"/>
                  </a:lnTo>
                  <a:lnTo>
                    <a:pt x="2937" y="1317"/>
                  </a:lnTo>
                  <a:lnTo>
                    <a:pt x="2950" y="1472"/>
                  </a:lnTo>
                  <a:lnTo>
                    <a:pt x="2937" y="1636"/>
                  </a:lnTo>
                  <a:lnTo>
                    <a:pt x="2917" y="1795"/>
                  </a:lnTo>
                  <a:lnTo>
                    <a:pt x="2884" y="1942"/>
                  </a:lnTo>
                  <a:lnTo>
                    <a:pt x="2835" y="2081"/>
                  </a:lnTo>
                  <a:lnTo>
                    <a:pt x="2774" y="2211"/>
                  </a:lnTo>
                  <a:lnTo>
                    <a:pt x="2696" y="2334"/>
                  </a:lnTo>
                  <a:lnTo>
                    <a:pt x="2607" y="2444"/>
                  </a:lnTo>
                  <a:lnTo>
                    <a:pt x="2508" y="2551"/>
                  </a:lnTo>
                  <a:lnTo>
                    <a:pt x="2390" y="2641"/>
                  </a:lnTo>
                  <a:lnTo>
                    <a:pt x="2275" y="2722"/>
                  </a:lnTo>
                  <a:lnTo>
                    <a:pt x="2153" y="2792"/>
                  </a:lnTo>
                  <a:lnTo>
                    <a:pt x="2026" y="2845"/>
                  </a:lnTo>
                  <a:lnTo>
                    <a:pt x="1895" y="2886"/>
                  </a:lnTo>
                  <a:lnTo>
                    <a:pt x="1764" y="2914"/>
                  </a:lnTo>
                  <a:lnTo>
                    <a:pt x="1626" y="2935"/>
                  </a:lnTo>
                  <a:lnTo>
                    <a:pt x="1483" y="2947"/>
                  </a:lnTo>
                  <a:lnTo>
                    <a:pt x="1626" y="2935"/>
                  </a:lnTo>
                  <a:lnTo>
                    <a:pt x="1764" y="2914"/>
                  </a:lnTo>
                  <a:lnTo>
                    <a:pt x="1895" y="2886"/>
                  </a:lnTo>
                  <a:lnTo>
                    <a:pt x="2026" y="2845"/>
                  </a:lnTo>
                  <a:lnTo>
                    <a:pt x="2153" y="2792"/>
                  </a:lnTo>
                  <a:lnTo>
                    <a:pt x="2275" y="2722"/>
                  </a:lnTo>
                  <a:lnTo>
                    <a:pt x="2390" y="2641"/>
                  </a:lnTo>
                  <a:lnTo>
                    <a:pt x="2508" y="2551"/>
                  </a:lnTo>
                  <a:lnTo>
                    <a:pt x="2607" y="2444"/>
                  </a:lnTo>
                  <a:lnTo>
                    <a:pt x="2696" y="2334"/>
                  </a:lnTo>
                  <a:lnTo>
                    <a:pt x="2774" y="2211"/>
                  </a:lnTo>
                  <a:lnTo>
                    <a:pt x="2835" y="2081"/>
                  </a:lnTo>
                  <a:lnTo>
                    <a:pt x="2884" y="1942"/>
                  </a:lnTo>
                  <a:lnTo>
                    <a:pt x="2917" y="1795"/>
                  </a:lnTo>
                  <a:lnTo>
                    <a:pt x="2937" y="1636"/>
                  </a:lnTo>
                  <a:lnTo>
                    <a:pt x="2950" y="1472"/>
                  </a:lnTo>
                  <a:lnTo>
                    <a:pt x="2937" y="1317"/>
                  </a:lnTo>
                  <a:lnTo>
                    <a:pt x="2917" y="1173"/>
                  </a:lnTo>
                  <a:lnTo>
                    <a:pt x="2884" y="1030"/>
                  </a:lnTo>
                  <a:lnTo>
                    <a:pt x="2840" y="900"/>
                  </a:lnTo>
                  <a:lnTo>
                    <a:pt x="2782" y="769"/>
                  </a:lnTo>
                  <a:lnTo>
                    <a:pt x="2709" y="647"/>
                  </a:lnTo>
                  <a:lnTo>
                    <a:pt x="2623" y="532"/>
                  </a:lnTo>
                  <a:lnTo>
                    <a:pt x="2525" y="425"/>
                  </a:lnTo>
                  <a:lnTo>
                    <a:pt x="2415" y="323"/>
                  </a:lnTo>
                  <a:lnTo>
                    <a:pt x="2300" y="238"/>
                  </a:lnTo>
                  <a:lnTo>
                    <a:pt x="2178" y="164"/>
                  </a:lnTo>
                  <a:lnTo>
                    <a:pt x="2050" y="106"/>
                  </a:lnTo>
                  <a:lnTo>
                    <a:pt x="1920" y="57"/>
                  </a:lnTo>
                  <a:lnTo>
                    <a:pt x="1781" y="21"/>
                  </a:lnTo>
                  <a:lnTo>
                    <a:pt x="1634" y="4"/>
                  </a:lnTo>
                  <a:lnTo>
                    <a:pt x="1483" y="0"/>
                  </a:lnTo>
                  <a:lnTo>
                    <a:pt x="1327" y="4"/>
                  </a:lnTo>
                  <a:lnTo>
                    <a:pt x="1184" y="21"/>
                  </a:lnTo>
                  <a:lnTo>
                    <a:pt x="1041" y="57"/>
                  </a:lnTo>
                  <a:lnTo>
                    <a:pt x="907" y="106"/>
                  </a:lnTo>
                  <a:lnTo>
                    <a:pt x="780" y="164"/>
                  </a:lnTo>
                  <a:lnTo>
                    <a:pt x="657" y="238"/>
                  </a:lnTo>
                  <a:lnTo>
                    <a:pt x="539" y="323"/>
                  </a:lnTo>
                  <a:lnTo>
                    <a:pt x="432" y="425"/>
                  </a:lnTo>
                  <a:lnTo>
                    <a:pt x="330" y="532"/>
                  </a:lnTo>
                  <a:lnTo>
                    <a:pt x="245" y="647"/>
                  </a:lnTo>
                  <a:lnTo>
                    <a:pt x="167" y="769"/>
                  </a:lnTo>
                  <a:lnTo>
                    <a:pt x="105" y="900"/>
                  </a:lnTo>
                  <a:lnTo>
                    <a:pt x="61" y="1030"/>
                  </a:lnTo>
                  <a:lnTo>
                    <a:pt x="23" y="1173"/>
                  </a:lnTo>
                  <a:lnTo>
                    <a:pt x="8" y="1317"/>
                  </a:lnTo>
                  <a:lnTo>
                    <a:pt x="0" y="1472"/>
                  </a:lnTo>
                  <a:lnTo>
                    <a:pt x="8" y="1644"/>
                  </a:lnTo>
                  <a:lnTo>
                    <a:pt x="23" y="1803"/>
                  </a:lnTo>
                  <a:lnTo>
                    <a:pt x="61" y="1950"/>
                  </a:lnTo>
                  <a:lnTo>
                    <a:pt x="113" y="2093"/>
                  </a:lnTo>
                  <a:lnTo>
                    <a:pt x="171" y="2224"/>
                  </a:lnTo>
                  <a:lnTo>
                    <a:pt x="248" y="2342"/>
                  </a:lnTo>
                  <a:lnTo>
                    <a:pt x="338" y="2457"/>
                  </a:lnTo>
                  <a:lnTo>
                    <a:pt x="448" y="2559"/>
                  </a:lnTo>
                  <a:lnTo>
                    <a:pt x="559" y="2645"/>
                  </a:lnTo>
                  <a:lnTo>
                    <a:pt x="673" y="2727"/>
                  </a:lnTo>
                  <a:lnTo>
                    <a:pt x="800" y="2792"/>
                  </a:lnTo>
                  <a:lnTo>
                    <a:pt x="927" y="2849"/>
                  </a:lnTo>
                  <a:lnTo>
                    <a:pt x="1058" y="2886"/>
                  </a:lnTo>
                  <a:lnTo>
                    <a:pt x="1192" y="2922"/>
                  </a:lnTo>
                  <a:lnTo>
                    <a:pt x="1335" y="2935"/>
                  </a:lnTo>
                  <a:lnTo>
                    <a:pt x="1483" y="2947"/>
                  </a:lnTo>
                  <a:close/>
                </a:path>
              </a:pathLst>
            </a:custGeom>
            <a:grpFill/>
            <a:ln w="3175">
              <a:solidFill>
                <a:srgbClr val="000000"/>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mtClean="0"/>
            </a:p>
          </p:txBody>
        </p:sp>
      </p:grpSp>
      <p:grpSp>
        <p:nvGrpSpPr>
          <p:cNvPr id="168" name="Group 9"/>
          <p:cNvGrpSpPr>
            <a:grpSpLocks/>
          </p:cNvGrpSpPr>
          <p:nvPr/>
        </p:nvGrpSpPr>
        <p:grpSpPr bwMode="auto">
          <a:xfrm rot="202922">
            <a:off x="915619" y="4952753"/>
            <a:ext cx="381117" cy="517239"/>
            <a:chOff x="3792" y="605"/>
            <a:chExt cx="1636" cy="2286"/>
          </a:xfrm>
        </p:grpSpPr>
        <p:sp>
          <p:nvSpPr>
            <p:cNvPr id="169" name="Freeform 5"/>
            <p:cNvSpPr>
              <a:spLocks/>
            </p:cNvSpPr>
            <p:nvPr/>
          </p:nvSpPr>
          <p:spPr bwMode="auto">
            <a:xfrm rot="1319110">
              <a:off x="3817" y="605"/>
              <a:ext cx="1611" cy="1792"/>
            </a:xfrm>
            <a:custGeom>
              <a:avLst/>
              <a:gdLst>
                <a:gd name="T0" fmla="*/ 1 w 9660"/>
                <a:gd name="T1" fmla="*/ 99 h 10753"/>
                <a:gd name="T2" fmla="*/ 6 w 9660"/>
                <a:gd name="T3" fmla="*/ 80 h 10753"/>
                <a:gd name="T4" fmla="*/ 16 w 9660"/>
                <a:gd name="T5" fmla="*/ 61 h 10753"/>
                <a:gd name="T6" fmla="*/ 31 w 9660"/>
                <a:gd name="T7" fmla="*/ 42 h 10753"/>
                <a:gd name="T8" fmla="*/ 50 w 9660"/>
                <a:gd name="T9" fmla="*/ 26 h 10753"/>
                <a:gd name="T10" fmla="*/ 72 w 9660"/>
                <a:gd name="T11" fmla="*/ 13 h 10753"/>
                <a:gd name="T12" fmla="*/ 99 w 9660"/>
                <a:gd name="T13" fmla="*/ 4 h 10753"/>
                <a:gd name="T14" fmla="*/ 128 w 9660"/>
                <a:gd name="T15" fmla="*/ 0 h 10753"/>
                <a:gd name="T16" fmla="*/ 157 w 9660"/>
                <a:gd name="T17" fmla="*/ 1 h 10753"/>
                <a:gd name="T18" fmla="*/ 183 w 9660"/>
                <a:gd name="T19" fmla="*/ 5 h 10753"/>
                <a:gd name="T20" fmla="*/ 207 w 9660"/>
                <a:gd name="T21" fmla="*/ 14 h 10753"/>
                <a:gd name="T22" fmla="*/ 227 w 9660"/>
                <a:gd name="T23" fmla="*/ 26 h 10753"/>
                <a:gd name="T24" fmla="*/ 244 w 9660"/>
                <a:gd name="T25" fmla="*/ 41 h 10753"/>
                <a:gd name="T26" fmla="*/ 256 w 9660"/>
                <a:gd name="T27" fmla="*/ 59 h 10753"/>
                <a:gd name="T28" fmla="*/ 265 w 9660"/>
                <a:gd name="T29" fmla="*/ 78 h 10753"/>
                <a:gd name="T30" fmla="*/ 269 w 9660"/>
                <a:gd name="T31" fmla="*/ 99 h 10753"/>
                <a:gd name="T32" fmla="*/ 268 w 9660"/>
                <a:gd name="T33" fmla="*/ 117 h 10753"/>
                <a:gd name="T34" fmla="*/ 265 w 9660"/>
                <a:gd name="T35" fmla="*/ 132 h 10753"/>
                <a:gd name="T36" fmla="*/ 259 w 9660"/>
                <a:gd name="T37" fmla="*/ 146 h 10753"/>
                <a:gd name="T38" fmla="*/ 244 w 9660"/>
                <a:gd name="T39" fmla="*/ 169 h 10753"/>
                <a:gd name="T40" fmla="*/ 192 w 9660"/>
                <a:gd name="T41" fmla="*/ 217 h 10753"/>
                <a:gd name="T42" fmla="*/ 174 w 9660"/>
                <a:gd name="T43" fmla="*/ 237 h 10753"/>
                <a:gd name="T44" fmla="*/ 167 w 9660"/>
                <a:gd name="T45" fmla="*/ 253 h 10753"/>
                <a:gd name="T46" fmla="*/ 158 w 9660"/>
                <a:gd name="T47" fmla="*/ 283 h 10753"/>
                <a:gd name="T48" fmla="*/ 147 w 9660"/>
                <a:gd name="T49" fmla="*/ 295 h 10753"/>
                <a:gd name="T50" fmla="*/ 130 w 9660"/>
                <a:gd name="T51" fmla="*/ 299 h 10753"/>
                <a:gd name="T52" fmla="*/ 114 w 9660"/>
                <a:gd name="T53" fmla="*/ 295 h 10753"/>
                <a:gd name="T54" fmla="*/ 106 w 9660"/>
                <a:gd name="T55" fmla="*/ 290 h 10753"/>
                <a:gd name="T56" fmla="*/ 101 w 9660"/>
                <a:gd name="T57" fmla="*/ 281 h 10753"/>
                <a:gd name="T58" fmla="*/ 97 w 9660"/>
                <a:gd name="T59" fmla="*/ 271 h 10753"/>
                <a:gd name="T60" fmla="*/ 97 w 9660"/>
                <a:gd name="T61" fmla="*/ 252 h 10753"/>
                <a:gd name="T62" fmla="*/ 104 w 9660"/>
                <a:gd name="T63" fmla="*/ 224 h 10753"/>
                <a:gd name="T64" fmla="*/ 116 w 9660"/>
                <a:gd name="T65" fmla="*/ 202 h 10753"/>
                <a:gd name="T66" fmla="*/ 153 w 9660"/>
                <a:gd name="T67" fmla="*/ 166 h 10753"/>
                <a:gd name="T68" fmla="*/ 181 w 9660"/>
                <a:gd name="T69" fmla="*/ 140 h 10753"/>
                <a:gd name="T70" fmla="*/ 190 w 9660"/>
                <a:gd name="T71" fmla="*/ 127 h 10753"/>
                <a:gd name="T72" fmla="*/ 195 w 9660"/>
                <a:gd name="T73" fmla="*/ 112 h 10753"/>
                <a:gd name="T74" fmla="*/ 194 w 9660"/>
                <a:gd name="T75" fmla="*/ 96 h 10753"/>
                <a:gd name="T76" fmla="*/ 189 w 9660"/>
                <a:gd name="T77" fmla="*/ 82 h 10753"/>
                <a:gd name="T78" fmla="*/ 179 w 9660"/>
                <a:gd name="T79" fmla="*/ 71 h 10753"/>
                <a:gd name="T80" fmla="*/ 166 w 9660"/>
                <a:gd name="T81" fmla="*/ 62 h 10753"/>
                <a:gd name="T82" fmla="*/ 150 w 9660"/>
                <a:gd name="T83" fmla="*/ 57 h 10753"/>
                <a:gd name="T84" fmla="*/ 131 w 9660"/>
                <a:gd name="T85" fmla="*/ 56 h 10753"/>
                <a:gd name="T86" fmla="*/ 112 w 9660"/>
                <a:gd name="T87" fmla="*/ 60 h 10753"/>
                <a:gd name="T88" fmla="*/ 98 w 9660"/>
                <a:gd name="T89" fmla="*/ 68 h 10753"/>
                <a:gd name="T90" fmla="*/ 81 w 9660"/>
                <a:gd name="T91" fmla="*/ 90 h 10753"/>
                <a:gd name="T92" fmla="*/ 73 w 9660"/>
                <a:gd name="T93" fmla="*/ 109 h 10753"/>
                <a:gd name="T94" fmla="*/ 65 w 9660"/>
                <a:gd name="T95" fmla="*/ 129 h 10753"/>
                <a:gd name="T96" fmla="*/ 53 w 9660"/>
                <a:gd name="T97" fmla="*/ 140 h 10753"/>
                <a:gd name="T98" fmla="*/ 36 w 9660"/>
                <a:gd name="T99" fmla="*/ 144 h 10753"/>
                <a:gd name="T100" fmla="*/ 25 w 9660"/>
                <a:gd name="T101" fmla="*/ 143 h 10753"/>
                <a:gd name="T102" fmla="*/ 16 w 9660"/>
                <a:gd name="T103" fmla="*/ 139 h 10753"/>
                <a:gd name="T104" fmla="*/ 8 w 9660"/>
                <a:gd name="T105" fmla="*/ 132 h 10753"/>
                <a:gd name="T106" fmla="*/ 3 w 9660"/>
                <a:gd name="T107" fmla="*/ 124 h 107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60"/>
                <a:gd name="T163" fmla="*/ 0 h 10753"/>
                <a:gd name="T164" fmla="*/ 9660 w 9660"/>
                <a:gd name="T165" fmla="*/ 10753 h 107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60" h="10753">
                  <a:moveTo>
                    <a:pt x="0" y="4034"/>
                  </a:moveTo>
                  <a:lnTo>
                    <a:pt x="4" y="3801"/>
                  </a:lnTo>
                  <a:lnTo>
                    <a:pt x="33" y="3572"/>
                  </a:lnTo>
                  <a:lnTo>
                    <a:pt x="82" y="3347"/>
                  </a:lnTo>
                  <a:lnTo>
                    <a:pt x="144" y="3115"/>
                  </a:lnTo>
                  <a:lnTo>
                    <a:pt x="225" y="2882"/>
                  </a:lnTo>
                  <a:lnTo>
                    <a:pt x="327" y="2649"/>
                  </a:lnTo>
                  <a:lnTo>
                    <a:pt x="450" y="2415"/>
                  </a:lnTo>
                  <a:lnTo>
                    <a:pt x="589" y="2182"/>
                  </a:lnTo>
                  <a:lnTo>
                    <a:pt x="744" y="1949"/>
                  </a:lnTo>
                  <a:lnTo>
                    <a:pt x="920" y="1733"/>
                  </a:lnTo>
                  <a:lnTo>
                    <a:pt x="1108" y="1520"/>
                  </a:lnTo>
                  <a:lnTo>
                    <a:pt x="1316" y="1320"/>
                  </a:lnTo>
                  <a:lnTo>
                    <a:pt x="1540" y="1132"/>
                  </a:lnTo>
                  <a:lnTo>
                    <a:pt x="1782" y="952"/>
                  </a:lnTo>
                  <a:lnTo>
                    <a:pt x="2040" y="781"/>
                  </a:lnTo>
                  <a:lnTo>
                    <a:pt x="2314" y="621"/>
                  </a:lnTo>
                  <a:lnTo>
                    <a:pt x="2600" y="478"/>
                  </a:lnTo>
                  <a:lnTo>
                    <a:pt x="2902" y="352"/>
                  </a:lnTo>
                  <a:lnTo>
                    <a:pt x="3216" y="245"/>
                  </a:lnTo>
                  <a:lnTo>
                    <a:pt x="3543" y="155"/>
                  </a:lnTo>
                  <a:lnTo>
                    <a:pt x="3874" y="90"/>
                  </a:lnTo>
                  <a:lnTo>
                    <a:pt x="4226" y="41"/>
                  </a:lnTo>
                  <a:lnTo>
                    <a:pt x="4589" y="12"/>
                  </a:lnTo>
                  <a:lnTo>
                    <a:pt x="4962" y="0"/>
                  </a:lnTo>
                  <a:lnTo>
                    <a:pt x="5305" y="8"/>
                  </a:lnTo>
                  <a:lnTo>
                    <a:pt x="5640" y="33"/>
                  </a:lnTo>
                  <a:lnTo>
                    <a:pt x="5967" y="69"/>
                  </a:lnTo>
                  <a:lnTo>
                    <a:pt x="6281" y="127"/>
                  </a:lnTo>
                  <a:lnTo>
                    <a:pt x="6583" y="200"/>
                  </a:lnTo>
                  <a:lnTo>
                    <a:pt x="6878" y="286"/>
                  </a:lnTo>
                  <a:lnTo>
                    <a:pt x="7156" y="396"/>
                  </a:lnTo>
                  <a:lnTo>
                    <a:pt x="7434" y="515"/>
                  </a:lnTo>
                  <a:lnTo>
                    <a:pt x="7691" y="646"/>
                  </a:lnTo>
                  <a:lnTo>
                    <a:pt x="7932" y="792"/>
                  </a:lnTo>
                  <a:lnTo>
                    <a:pt x="8161" y="952"/>
                  </a:lnTo>
                  <a:lnTo>
                    <a:pt x="8377" y="1119"/>
                  </a:lnTo>
                  <a:lnTo>
                    <a:pt x="8574" y="1300"/>
                  </a:lnTo>
                  <a:lnTo>
                    <a:pt x="8758" y="1492"/>
                  </a:lnTo>
                  <a:lnTo>
                    <a:pt x="8926" y="1692"/>
                  </a:lnTo>
                  <a:lnTo>
                    <a:pt x="9080" y="1913"/>
                  </a:lnTo>
                  <a:lnTo>
                    <a:pt x="9215" y="2129"/>
                  </a:lnTo>
                  <a:lnTo>
                    <a:pt x="9333" y="2358"/>
                  </a:lnTo>
                  <a:lnTo>
                    <a:pt x="9436" y="2591"/>
                  </a:lnTo>
                  <a:lnTo>
                    <a:pt x="9517" y="2828"/>
                  </a:lnTo>
                  <a:lnTo>
                    <a:pt x="9579" y="3069"/>
                  </a:lnTo>
                  <a:lnTo>
                    <a:pt x="9624" y="3311"/>
                  </a:lnTo>
                  <a:lnTo>
                    <a:pt x="9653" y="3564"/>
                  </a:lnTo>
                  <a:lnTo>
                    <a:pt x="9660" y="3822"/>
                  </a:lnTo>
                  <a:lnTo>
                    <a:pt x="9653" y="4022"/>
                  </a:lnTo>
                  <a:lnTo>
                    <a:pt x="9640" y="4214"/>
                  </a:lnTo>
                  <a:lnTo>
                    <a:pt x="9616" y="4402"/>
                  </a:lnTo>
                  <a:lnTo>
                    <a:pt x="9579" y="4582"/>
                  </a:lnTo>
                  <a:lnTo>
                    <a:pt x="9530" y="4758"/>
                  </a:lnTo>
                  <a:lnTo>
                    <a:pt x="9473" y="4926"/>
                  </a:lnTo>
                  <a:lnTo>
                    <a:pt x="9407" y="5093"/>
                  </a:lnTo>
                  <a:lnTo>
                    <a:pt x="9333" y="5252"/>
                  </a:lnTo>
                  <a:lnTo>
                    <a:pt x="9159" y="5547"/>
                  </a:lnTo>
                  <a:lnTo>
                    <a:pt x="8970" y="5824"/>
                  </a:lnTo>
                  <a:lnTo>
                    <a:pt x="8766" y="6074"/>
                  </a:lnTo>
                  <a:lnTo>
                    <a:pt x="8550" y="6311"/>
                  </a:lnTo>
                  <a:lnTo>
                    <a:pt x="7912" y="6907"/>
                  </a:lnTo>
                  <a:lnTo>
                    <a:pt x="6919" y="7806"/>
                  </a:lnTo>
                  <a:lnTo>
                    <a:pt x="6637" y="8085"/>
                  </a:lnTo>
                  <a:lnTo>
                    <a:pt x="6421" y="8330"/>
                  </a:lnTo>
                  <a:lnTo>
                    <a:pt x="6257" y="8542"/>
                  </a:lnTo>
                  <a:lnTo>
                    <a:pt x="6138" y="8742"/>
                  </a:lnTo>
                  <a:lnTo>
                    <a:pt x="6056" y="8926"/>
                  </a:lnTo>
                  <a:lnTo>
                    <a:pt x="5999" y="9115"/>
                  </a:lnTo>
                  <a:lnTo>
                    <a:pt x="5844" y="9772"/>
                  </a:lnTo>
                  <a:lnTo>
                    <a:pt x="5778" y="10001"/>
                  </a:lnTo>
                  <a:lnTo>
                    <a:pt x="5696" y="10201"/>
                  </a:lnTo>
                  <a:lnTo>
                    <a:pt x="5591" y="10369"/>
                  </a:lnTo>
                  <a:lnTo>
                    <a:pt x="5460" y="10504"/>
                  </a:lnTo>
                  <a:lnTo>
                    <a:pt x="5300" y="10610"/>
                  </a:lnTo>
                  <a:lnTo>
                    <a:pt x="5116" y="10688"/>
                  </a:lnTo>
                  <a:lnTo>
                    <a:pt x="4908" y="10733"/>
                  </a:lnTo>
                  <a:lnTo>
                    <a:pt x="4679" y="10753"/>
                  </a:lnTo>
                  <a:lnTo>
                    <a:pt x="4438" y="10729"/>
                  </a:lnTo>
                  <a:lnTo>
                    <a:pt x="4213" y="10671"/>
                  </a:lnTo>
                  <a:lnTo>
                    <a:pt x="4108" y="10623"/>
                  </a:lnTo>
                  <a:lnTo>
                    <a:pt x="4013" y="10569"/>
                  </a:lnTo>
                  <a:lnTo>
                    <a:pt x="3916" y="10500"/>
                  </a:lnTo>
                  <a:lnTo>
                    <a:pt x="3825" y="10426"/>
                  </a:lnTo>
                  <a:lnTo>
                    <a:pt x="3743" y="10341"/>
                  </a:lnTo>
                  <a:lnTo>
                    <a:pt x="3674" y="10242"/>
                  </a:lnTo>
                  <a:lnTo>
                    <a:pt x="3613" y="10136"/>
                  </a:lnTo>
                  <a:lnTo>
                    <a:pt x="3564" y="10022"/>
                  </a:lnTo>
                  <a:lnTo>
                    <a:pt x="3527" y="9896"/>
                  </a:lnTo>
                  <a:lnTo>
                    <a:pt x="3498" y="9761"/>
                  </a:lnTo>
                  <a:lnTo>
                    <a:pt x="3482" y="9613"/>
                  </a:lnTo>
                  <a:lnTo>
                    <a:pt x="3478" y="9462"/>
                  </a:lnTo>
                  <a:lnTo>
                    <a:pt x="3494" y="9069"/>
                  </a:lnTo>
                  <a:lnTo>
                    <a:pt x="3535" y="8710"/>
                  </a:lnTo>
                  <a:lnTo>
                    <a:pt x="3613" y="8379"/>
                  </a:lnTo>
                  <a:lnTo>
                    <a:pt x="3727" y="8072"/>
                  </a:lnTo>
                  <a:lnTo>
                    <a:pt x="3858" y="7786"/>
                  </a:lnTo>
                  <a:lnTo>
                    <a:pt x="4013" y="7520"/>
                  </a:lnTo>
                  <a:lnTo>
                    <a:pt x="4185" y="7267"/>
                  </a:lnTo>
                  <a:lnTo>
                    <a:pt x="4385" y="7038"/>
                  </a:lnTo>
                  <a:lnTo>
                    <a:pt x="4863" y="6552"/>
                  </a:lnTo>
                  <a:lnTo>
                    <a:pt x="5493" y="5984"/>
                  </a:lnTo>
                  <a:lnTo>
                    <a:pt x="6020" y="5514"/>
                  </a:lnTo>
                  <a:lnTo>
                    <a:pt x="6375" y="5174"/>
                  </a:lnTo>
                  <a:lnTo>
                    <a:pt x="6501" y="5027"/>
                  </a:lnTo>
                  <a:lnTo>
                    <a:pt x="6624" y="4885"/>
                  </a:lnTo>
                  <a:lnTo>
                    <a:pt x="6735" y="4720"/>
                  </a:lnTo>
                  <a:lnTo>
                    <a:pt x="6837" y="4561"/>
                  </a:lnTo>
                  <a:lnTo>
                    <a:pt x="6919" y="4390"/>
                  </a:lnTo>
                  <a:lnTo>
                    <a:pt x="6976" y="4214"/>
                  </a:lnTo>
                  <a:lnTo>
                    <a:pt x="7012" y="4030"/>
                  </a:lnTo>
                  <a:lnTo>
                    <a:pt x="7025" y="3842"/>
                  </a:lnTo>
                  <a:lnTo>
                    <a:pt x="7017" y="3649"/>
                  </a:lnTo>
                  <a:lnTo>
                    <a:pt x="6989" y="3474"/>
                  </a:lnTo>
                  <a:lnTo>
                    <a:pt x="6943" y="3298"/>
                  </a:lnTo>
                  <a:lnTo>
                    <a:pt x="6882" y="3135"/>
                  </a:lnTo>
                  <a:lnTo>
                    <a:pt x="6800" y="2971"/>
                  </a:lnTo>
                  <a:lnTo>
                    <a:pt x="6702" y="2824"/>
                  </a:lnTo>
                  <a:lnTo>
                    <a:pt x="6580" y="2681"/>
                  </a:lnTo>
                  <a:lnTo>
                    <a:pt x="6449" y="2547"/>
                  </a:lnTo>
                  <a:lnTo>
                    <a:pt x="6298" y="2420"/>
                  </a:lnTo>
                  <a:lnTo>
                    <a:pt x="6138" y="2313"/>
                  </a:lnTo>
                  <a:lnTo>
                    <a:pt x="5971" y="2223"/>
                  </a:lnTo>
                  <a:lnTo>
                    <a:pt x="5787" y="2149"/>
                  </a:lnTo>
                  <a:lnTo>
                    <a:pt x="5595" y="2093"/>
                  </a:lnTo>
                  <a:lnTo>
                    <a:pt x="5394" y="2047"/>
                  </a:lnTo>
                  <a:lnTo>
                    <a:pt x="5177" y="2023"/>
                  </a:lnTo>
                  <a:lnTo>
                    <a:pt x="4962" y="2019"/>
                  </a:lnTo>
                  <a:lnTo>
                    <a:pt x="4699" y="2023"/>
                  </a:lnTo>
                  <a:lnTo>
                    <a:pt x="4463" y="2052"/>
                  </a:lnTo>
                  <a:lnTo>
                    <a:pt x="4238" y="2097"/>
                  </a:lnTo>
                  <a:lnTo>
                    <a:pt x="4034" y="2154"/>
                  </a:lnTo>
                  <a:lnTo>
                    <a:pt x="3845" y="2231"/>
                  </a:lnTo>
                  <a:lnTo>
                    <a:pt x="3678" y="2330"/>
                  </a:lnTo>
                  <a:lnTo>
                    <a:pt x="3523" y="2440"/>
                  </a:lnTo>
                  <a:lnTo>
                    <a:pt x="3392" y="2571"/>
                  </a:lnTo>
                  <a:lnTo>
                    <a:pt x="3147" y="2877"/>
                  </a:lnTo>
                  <a:lnTo>
                    <a:pt x="2927" y="3250"/>
                  </a:lnTo>
                  <a:lnTo>
                    <a:pt x="2820" y="3457"/>
                  </a:lnTo>
                  <a:lnTo>
                    <a:pt x="2722" y="3687"/>
                  </a:lnTo>
                  <a:lnTo>
                    <a:pt x="2624" y="3928"/>
                  </a:lnTo>
                  <a:lnTo>
                    <a:pt x="2538" y="4190"/>
                  </a:lnTo>
                  <a:lnTo>
                    <a:pt x="2444" y="4423"/>
                  </a:lnTo>
                  <a:lnTo>
                    <a:pt x="2334" y="4630"/>
                  </a:lnTo>
                  <a:lnTo>
                    <a:pt x="2202" y="4798"/>
                  </a:lnTo>
                  <a:lnTo>
                    <a:pt x="2060" y="4945"/>
                  </a:lnTo>
                  <a:lnTo>
                    <a:pt x="1892" y="5052"/>
                  </a:lnTo>
                  <a:lnTo>
                    <a:pt x="1708" y="5133"/>
                  </a:lnTo>
                  <a:lnTo>
                    <a:pt x="1504" y="5179"/>
                  </a:lnTo>
                  <a:lnTo>
                    <a:pt x="1287" y="5199"/>
                  </a:lnTo>
                  <a:lnTo>
                    <a:pt x="1153" y="5187"/>
                  </a:lnTo>
                  <a:lnTo>
                    <a:pt x="1026" y="5174"/>
                  </a:lnTo>
                  <a:lnTo>
                    <a:pt x="900" y="5146"/>
                  </a:lnTo>
                  <a:lnTo>
                    <a:pt x="785" y="5105"/>
                  </a:lnTo>
                  <a:lnTo>
                    <a:pt x="670" y="5052"/>
                  </a:lnTo>
                  <a:lnTo>
                    <a:pt x="564" y="4990"/>
                  </a:lnTo>
                  <a:lnTo>
                    <a:pt x="463" y="4917"/>
                  </a:lnTo>
                  <a:lnTo>
                    <a:pt x="372" y="4835"/>
                  </a:lnTo>
                  <a:lnTo>
                    <a:pt x="279" y="4742"/>
                  </a:lnTo>
                  <a:lnTo>
                    <a:pt x="208" y="4647"/>
                  </a:lnTo>
                  <a:lnTo>
                    <a:pt x="144" y="4549"/>
                  </a:lnTo>
                  <a:lnTo>
                    <a:pt x="90" y="4451"/>
                  </a:lnTo>
                  <a:lnTo>
                    <a:pt x="16" y="4247"/>
                  </a:lnTo>
                  <a:lnTo>
                    <a:pt x="0" y="403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0" name="Freeform 6"/>
            <p:cNvSpPr>
              <a:spLocks/>
            </p:cNvSpPr>
            <p:nvPr/>
          </p:nvSpPr>
          <p:spPr bwMode="auto">
            <a:xfrm rot="1325150">
              <a:off x="3792" y="2400"/>
              <a:ext cx="492" cy="491"/>
            </a:xfrm>
            <a:custGeom>
              <a:avLst/>
              <a:gdLst>
                <a:gd name="T0" fmla="*/ 37 w 2950"/>
                <a:gd name="T1" fmla="*/ 81 h 2947"/>
                <a:gd name="T2" fmla="*/ 29 w 2950"/>
                <a:gd name="T3" fmla="*/ 80 h 2947"/>
                <a:gd name="T4" fmla="*/ 22 w 2950"/>
                <a:gd name="T5" fmla="*/ 77 h 2947"/>
                <a:gd name="T6" fmla="*/ 16 w 2950"/>
                <a:gd name="T7" fmla="*/ 73 h 2947"/>
                <a:gd name="T8" fmla="*/ 9 w 2950"/>
                <a:gd name="T9" fmla="*/ 68 h 2947"/>
                <a:gd name="T10" fmla="*/ 5 w 2950"/>
                <a:gd name="T11" fmla="*/ 62 h 2947"/>
                <a:gd name="T12" fmla="*/ 2 w 2950"/>
                <a:gd name="T13" fmla="*/ 54 h 2947"/>
                <a:gd name="T14" fmla="*/ 0 w 2950"/>
                <a:gd name="T15" fmla="*/ 46 h 2947"/>
                <a:gd name="T16" fmla="*/ 0 w 2950"/>
                <a:gd name="T17" fmla="*/ 36 h 2947"/>
                <a:gd name="T18" fmla="*/ 2 w 2950"/>
                <a:gd name="T19" fmla="*/ 29 h 2947"/>
                <a:gd name="T20" fmla="*/ 5 w 2950"/>
                <a:gd name="T21" fmla="*/ 21 h 2947"/>
                <a:gd name="T22" fmla="*/ 9 w 2950"/>
                <a:gd name="T23" fmla="*/ 15 h 2947"/>
                <a:gd name="T24" fmla="*/ 15 w 2950"/>
                <a:gd name="T25" fmla="*/ 9 h 2947"/>
                <a:gd name="T26" fmla="*/ 22 w 2950"/>
                <a:gd name="T27" fmla="*/ 4 h 2947"/>
                <a:gd name="T28" fmla="*/ 29 w 2950"/>
                <a:gd name="T29" fmla="*/ 1 h 2947"/>
                <a:gd name="T30" fmla="*/ 37 w 2950"/>
                <a:gd name="T31" fmla="*/ 0 h 2947"/>
                <a:gd name="T32" fmla="*/ 46 w 2950"/>
                <a:gd name="T33" fmla="*/ 0 h 2947"/>
                <a:gd name="T34" fmla="*/ 53 w 2950"/>
                <a:gd name="T35" fmla="*/ 1 h 2947"/>
                <a:gd name="T36" fmla="*/ 61 w 2950"/>
                <a:gd name="T37" fmla="*/ 4 h 2947"/>
                <a:gd name="T38" fmla="*/ 67 w 2950"/>
                <a:gd name="T39" fmla="*/ 9 h 2947"/>
                <a:gd name="T40" fmla="*/ 73 w 2950"/>
                <a:gd name="T41" fmla="*/ 15 h 2947"/>
                <a:gd name="T42" fmla="*/ 77 w 2950"/>
                <a:gd name="T43" fmla="*/ 21 h 2947"/>
                <a:gd name="T44" fmla="*/ 80 w 2950"/>
                <a:gd name="T45" fmla="*/ 29 h 2947"/>
                <a:gd name="T46" fmla="*/ 82 w 2950"/>
                <a:gd name="T47" fmla="*/ 36 h 2947"/>
                <a:gd name="T48" fmla="*/ 82 w 2950"/>
                <a:gd name="T49" fmla="*/ 45 h 2947"/>
                <a:gd name="T50" fmla="*/ 80 w 2950"/>
                <a:gd name="T51" fmla="*/ 54 h 2947"/>
                <a:gd name="T52" fmla="*/ 77 w 2950"/>
                <a:gd name="T53" fmla="*/ 61 h 2947"/>
                <a:gd name="T54" fmla="*/ 73 w 2950"/>
                <a:gd name="T55" fmla="*/ 68 h 2947"/>
                <a:gd name="T56" fmla="*/ 67 w 2950"/>
                <a:gd name="T57" fmla="*/ 73 h 2947"/>
                <a:gd name="T58" fmla="*/ 60 w 2950"/>
                <a:gd name="T59" fmla="*/ 77 h 2947"/>
                <a:gd name="T60" fmla="*/ 53 w 2950"/>
                <a:gd name="T61" fmla="*/ 80 h 2947"/>
                <a:gd name="T62" fmla="*/ 45 w 2950"/>
                <a:gd name="T63" fmla="*/ 81 h 29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50"/>
                <a:gd name="T97" fmla="*/ 0 h 2947"/>
                <a:gd name="T98" fmla="*/ 2950 w 2950"/>
                <a:gd name="T99" fmla="*/ 2947 h 29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50" h="2947">
                  <a:moveTo>
                    <a:pt x="1483" y="2947"/>
                  </a:moveTo>
                  <a:lnTo>
                    <a:pt x="1335" y="2935"/>
                  </a:lnTo>
                  <a:lnTo>
                    <a:pt x="1192" y="2922"/>
                  </a:lnTo>
                  <a:lnTo>
                    <a:pt x="1058" y="2886"/>
                  </a:lnTo>
                  <a:lnTo>
                    <a:pt x="927" y="2849"/>
                  </a:lnTo>
                  <a:lnTo>
                    <a:pt x="800" y="2792"/>
                  </a:lnTo>
                  <a:lnTo>
                    <a:pt x="673" y="2727"/>
                  </a:lnTo>
                  <a:lnTo>
                    <a:pt x="559" y="2645"/>
                  </a:lnTo>
                  <a:lnTo>
                    <a:pt x="448" y="2559"/>
                  </a:lnTo>
                  <a:lnTo>
                    <a:pt x="338" y="2457"/>
                  </a:lnTo>
                  <a:lnTo>
                    <a:pt x="248" y="2342"/>
                  </a:lnTo>
                  <a:lnTo>
                    <a:pt x="171" y="2224"/>
                  </a:lnTo>
                  <a:lnTo>
                    <a:pt x="113" y="2093"/>
                  </a:lnTo>
                  <a:lnTo>
                    <a:pt x="61" y="1950"/>
                  </a:lnTo>
                  <a:lnTo>
                    <a:pt x="23" y="1803"/>
                  </a:lnTo>
                  <a:lnTo>
                    <a:pt x="8" y="1644"/>
                  </a:lnTo>
                  <a:lnTo>
                    <a:pt x="0" y="1472"/>
                  </a:lnTo>
                  <a:lnTo>
                    <a:pt x="8" y="1317"/>
                  </a:lnTo>
                  <a:lnTo>
                    <a:pt x="23" y="1173"/>
                  </a:lnTo>
                  <a:lnTo>
                    <a:pt x="61" y="1030"/>
                  </a:lnTo>
                  <a:lnTo>
                    <a:pt x="105" y="900"/>
                  </a:lnTo>
                  <a:lnTo>
                    <a:pt x="167" y="769"/>
                  </a:lnTo>
                  <a:lnTo>
                    <a:pt x="245" y="647"/>
                  </a:lnTo>
                  <a:lnTo>
                    <a:pt x="330" y="532"/>
                  </a:lnTo>
                  <a:lnTo>
                    <a:pt x="432" y="425"/>
                  </a:lnTo>
                  <a:lnTo>
                    <a:pt x="539" y="323"/>
                  </a:lnTo>
                  <a:lnTo>
                    <a:pt x="657" y="238"/>
                  </a:lnTo>
                  <a:lnTo>
                    <a:pt x="780" y="164"/>
                  </a:lnTo>
                  <a:lnTo>
                    <a:pt x="907" y="106"/>
                  </a:lnTo>
                  <a:lnTo>
                    <a:pt x="1041" y="57"/>
                  </a:lnTo>
                  <a:lnTo>
                    <a:pt x="1184" y="21"/>
                  </a:lnTo>
                  <a:lnTo>
                    <a:pt x="1327" y="4"/>
                  </a:lnTo>
                  <a:lnTo>
                    <a:pt x="1483" y="0"/>
                  </a:lnTo>
                  <a:lnTo>
                    <a:pt x="1634" y="4"/>
                  </a:lnTo>
                  <a:lnTo>
                    <a:pt x="1781" y="21"/>
                  </a:lnTo>
                  <a:lnTo>
                    <a:pt x="1920" y="57"/>
                  </a:lnTo>
                  <a:lnTo>
                    <a:pt x="2050" y="106"/>
                  </a:lnTo>
                  <a:lnTo>
                    <a:pt x="2178" y="164"/>
                  </a:lnTo>
                  <a:lnTo>
                    <a:pt x="2300" y="238"/>
                  </a:lnTo>
                  <a:lnTo>
                    <a:pt x="2415" y="323"/>
                  </a:lnTo>
                  <a:lnTo>
                    <a:pt x="2525" y="425"/>
                  </a:lnTo>
                  <a:lnTo>
                    <a:pt x="2623" y="532"/>
                  </a:lnTo>
                  <a:lnTo>
                    <a:pt x="2709" y="647"/>
                  </a:lnTo>
                  <a:lnTo>
                    <a:pt x="2782" y="769"/>
                  </a:lnTo>
                  <a:lnTo>
                    <a:pt x="2840" y="900"/>
                  </a:lnTo>
                  <a:lnTo>
                    <a:pt x="2884" y="1030"/>
                  </a:lnTo>
                  <a:lnTo>
                    <a:pt x="2917" y="1173"/>
                  </a:lnTo>
                  <a:lnTo>
                    <a:pt x="2937" y="1317"/>
                  </a:lnTo>
                  <a:lnTo>
                    <a:pt x="2950" y="1472"/>
                  </a:lnTo>
                  <a:lnTo>
                    <a:pt x="2937" y="1636"/>
                  </a:lnTo>
                  <a:lnTo>
                    <a:pt x="2917" y="1795"/>
                  </a:lnTo>
                  <a:lnTo>
                    <a:pt x="2884" y="1942"/>
                  </a:lnTo>
                  <a:lnTo>
                    <a:pt x="2835" y="2081"/>
                  </a:lnTo>
                  <a:lnTo>
                    <a:pt x="2774" y="2211"/>
                  </a:lnTo>
                  <a:lnTo>
                    <a:pt x="2696" y="2334"/>
                  </a:lnTo>
                  <a:lnTo>
                    <a:pt x="2607" y="2444"/>
                  </a:lnTo>
                  <a:lnTo>
                    <a:pt x="2508" y="2551"/>
                  </a:lnTo>
                  <a:lnTo>
                    <a:pt x="2390" y="2641"/>
                  </a:lnTo>
                  <a:lnTo>
                    <a:pt x="2275" y="2722"/>
                  </a:lnTo>
                  <a:lnTo>
                    <a:pt x="2153" y="2792"/>
                  </a:lnTo>
                  <a:lnTo>
                    <a:pt x="2026" y="2845"/>
                  </a:lnTo>
                  <a:lnTo>
                    <a:pt x="1895" y="2886"/>
                  </a:lnTo>
                  <a:lnTo>
                    <a:pt x="1764" y="2914"/>
                  </a:lnTo>
                  <a:lnTo>
                    <a:pt x="1626" y="2935"/>
                  </a:lnTo>
                  <a:lnTo>
                    <a:pt x="1483" y="294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1" name="Freeform 7"/>
            <p:cNvSpPr>
              <a:spLocks/>
            </p:cNvSpPr>
            <p:nvPr/>
          </p:nvSpPr>
          <p:spPr bwMode="auto">
            <a:xfrm rot="1319110">
              <a:off x="3817" y="605"/>
              <a:ext cx="1611" cy="1792"/>
            </a:xfrm>
            <a:custGeom>
              <a:avLst/>
              <a:gdLst>
                <a:gd name="T0" fmla="*/ 6 w 9660"/>
                <a:gd name="T1" fmla="*/ 80 h 10753"/>
                <a:gd name="T2" fmla="*/ 31 w 9660"/>
                <a:gd name="T3" fmla="*/ 42 h 10753"/>
                <a:gd name="T4" fmla="*/ 72 w 9660"/>
                <a:gd name="T5" fmla="*/ 13 h 10753"/>
                <a:gd name="T6" fmla="*/ 128 w 9660"/>
                <a:gd name="T7" fmla="*/ 0 h 10753"/>
                <a:gd name="T8" fmla="*/ 183 w 9660"/>
                <a:gd name="T9" fmla="*/ 5 h 10753"/>
                <a:gd name="T10" fmla="*/ 227 w 9660"/>
                <a:gd name="T11" fmla="*/ 26 h 10753"/>
                <a:gd name="T12" fmla="*/ 256 w 9660"/>
                <a:gd name="T13" fmla="*/ 59 h 10753"/>
                <a:gd name="T14" fmla="*/ 269 w 9660"/>
                <a:gd name="T15" fmla="*/ 99 h 10753"/>
                <a:gd name="T16" fmla="*/ 265 w 9660"/>
                <a:gd name="T17" fmla="*/ 132 h 10753"/>
                <a:gd name="T18" fmla="*/ 244 w 9660"/>
                <a:gd name="T19" fmla="*/ 169 h 10753"/>
                <a:gd name="T20" fmla="*/ 174 w 9660"/>
                <a:gd name="T21" fmla="*/ 237 h 10753"/>
                <a:gd name="T22" fmla="*/ 158 w 9660"/>
                <a:gd name="T23" fmla="*/ 283 h 10753"/>
                <a:gd name="T24" fmla="*/ 130 w 9660"/>
                <a:gd name="T25" fmla="*/ 299 h 10753"/>
                <a:gd name="T26" fmla="*/ 106 w 9660"/>
                <a:gd name="T27" fmla="*/ 290 h 10753"/>
                <a:gd name="T28" fmla="*/ 97 w 9660"/>
                <a:gd name="T29" fmla="*/ 271 h 10753"/>
                <a:gd name="T30" fmla="*/ 104 w 9660"/>
                <a:gd name="T31" fmla="*/ 224 h 10753"/>
                <a:gd name="T32" fmla="*/ 153 w 9660"/>
                <a:gd name="T33" fmla="*/ 166 h 10753"/>
                <a:gd name="T34" fmla="*/ 190 w 9660"/>
                <a:gd name="T35" fmla="*/ 127 h 10753"/>
                <a:gd name="T36" fmla="*/ 194 w 9660"/>
                <a:gd name="T37" fmla="*/ 96 h 10753"/>
                <a:gd name="T38" fmla="*/ 179 w 9660"/>
                <a:gd name="T39" fmla="*/ 71 h 10753"/>
                <a:gd name="T40" fmla="*/ 150 w 9660"/>
                <a:gd name="T41" fmla="*/ 57 h 10753"/>
                <a:gd name="T42" fmla="*/ 112 w 9660"/>
                <a:gd name="T43" fmla="*/ 60 h 10753"/>
                <a:gd name="T44" fmla="*/ 81 w 9660"/>
                <a:gd name="T45" fmla="*/ 90 h 10753"/>
                <a:gd name="T46" fmla="*/ 65 w 9660"/>
                <a:gd name="T47" fmla="*/ 129 h 10753"/>
                <a:gd name="T48" fmla="*/ 36 w 9660"/>
                <a:gd name="T49" fmla="*/ 144 h 10753"/>
                <a:gd name="T50" fmla="*/ 16 w 9660"/>
                <a:gd name="T51" fmla="*/ 139 h 10753"/>
                <a:gd name="T52" fmla="*/ 3 w 9660"/>
                <a:gd name="T53" fmla="*/ 124 h 10753"/>
                <a:gd name="T54" fmla="*/ 6 w 9660"/>
                <a:gd name="T55" fmla="*/ 129 h 10753"/>
                <a:gd name="T56" fmla="*/ 22 w 9660"/>
                <a:gd name="T57" fmla="*/ 142 h 10753"/>
                <a:gd name="T58" fmla="*/ 48 w 9660"/>
                <a:gd name="T59" fmla="*/ 142 h 10753"/>
                <a:gd name="T60" fmla="*/ 71 w 9660"/>
                <a:gd name="T61" fmla="*/ 116 h 10753"/>
                <a:gd name="T62" fmla="*/ 94 w 9660"/>
                <a:gd name="T63" fmla="*/ 71 h 10753"/>
                <a:gd name="T64" fmla="*/ 124 w 9660"/>
                <a:gd name="T65" fmla="*/ 57 h 10753"/>
                <a:gd name="T66" fmla="*/ 161 w 9660"/>
                <a:gd name="T67" fmla="*/ 60 h 10753"/>
                <a:gd name="T68" fmla="*/ 186 w 9660"/>
                <a:gd name="T69" fmla="*/ 78 h 10753"/>
                <a:gd name="T70" fmla="*/ 195 w 9660"/>
                <a:gd name="T71" fmla="*/ 107 h 10753"/>
                <a:gd name="T72" fmla="*/ 184 w 9660"/>
                <a:gd name="T73" fmla="*/ 136 h 10753"/>
                <a:gd name="T74" fmla="*/ 122 w 9660"/>
                <a:gd name="T75" fmla="*/ 195 h 10753"/>
                <a:gd name="T76" fmla="*/ 98 w 9660"/>
                <a:gd name="T77" fmla="*/ 242 h 10753"/>
                <a:gd name="T78" fmla="*/ 99 w 9660"/>
                <a:gd name="T79" fmla="*/ 278 h 10753"/>
                <a:gd name="T80" fmla="*/ 112 w 9660"/>
                <a:gd name="T81" fmla="*/ 293 h 10753"/>
                <a:gd name="T82" fmla="*/ 142 w 9660"/>
                <a:gd name="T83" fmla="*/ 297 h 10753"/>
                <a:gd name="T84" fmla="*/ 163 w 9660"/>
                <a:gd name="T85" fmla="*/ 271 h 10753"/>
                <a:gd name="T86" fmla="*/ 185 w 9660"/>
                <a:gd name="T87" fmla="*/ 224 h 10753"/>
                <a:gd name="T88" fmla="*/ 255 w 9660"/>
                <a:gd name="T89" fmla="*/ 154 h 10753"/>
                <a:gd name="T90" fmla="*/ 267 w 9660"/>
                <a:gd name="T91" fmla="*/ 122 h 10753"/>
                <a:gd name="T92" fmla="*/ 266 w 9660"/>
                <a:gd name="T93" fmla="*/ 85 h 10753"/>
                <a:gd name="T94" fmla="*/ 248 w 9660"/>
                <a:gd name="T95" fmla="*/ 47 h 10753"/>
                <a:gd name="T96" fmla="*/ 214 w 9660"/>
                <a:gd name="T97" fmla="*/ 18 h 10753"/>
                <a:gd name="T98" fmla="*/ 166 w 9660"/>
                <a:gd name="T99" fmla="*/ 2 h 10753"/>
                <a:gd name="T100" fmla="*/ 108 w 9660"/>
                <a:gd name="T101" fmla="*/ 2 h 10753"/>
                <a:gd name="T102" fmla="*/ 57 w 9660"/>
                <a:gd name="T103" fmla="*/ 22 h 10753"/>
                <a:gd name="T104" fmla="*/ 21 w 9660"/>
                <a:gd name="T105" fmla="*/ 54 h 10753"/>
                <a:gd name="T106" fmla="*/ 2 w 9660"/>
                <a:gd name="T107" fmla="*/ 93 h 107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60"/>
                <a:gd name="T163" fmla="*/ 0 h 10753"/>
                <a:gd name="T164" fmla="*/ 9660 w 9660"/>
                <a:gd name="T165" fmla="*/ 10753 h 107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60" h="10753">
                  <a:moveTo>
                    <a:pt x="0" y="4034"/>
                  </a:moveTo>
                  <a:lnTo>
                    <a:pt x="4" y="3801"/>
                  </a:lnTo>
                  <a:lnTo>
                    <a:pt x="33" y="3572"/>
                  </a:lnTo>
                  <a:lnTo>
                    <a:pt x="82" y="3347"/>
                  </a:lnTo>
                  <a:lnTo>
                    <a:pt x="144" y="3115"/>
                  </a:lnTo>
                  <a:lnTo>
                    <a:pt x="225" y="2882"/>
                  </a:lnTo>
                  <a:lnTo>
                    <a:pt x="327" y="2649"/>
                  </a:lnTo>
                  <a:lnTo>
                    <a:pt x="450" y="2415"/>
                  </a:lnTo>
                  <a:lnTo>
                    <a:pt x="589" y="2182"/>
                  </a:lnTo>
                  <a:lnTo>
                    <a:pt x="744" y="1949"/>
                  </a:lnTo>
                  <a:lnTo>
                    <a:pt x="920" y="1733"/>
                  </a:lnTo>
                  <a:lnTo>
                    <a:pt x="1108" y="1520"/>
                  </a:lnTo>
                  <a:lnTo>
                    <a:pt x="1316" y="1320"/>
                  </a:lnTo>
                  <a:lnTo>
                    <a:pt x="1540" y="1132"/>
                  </a:lnTo>
                  <a:lnTo>
                    <a:pt x="1782" y="952"/>
                  </a:lnTo>
                  <a:lnTo>
                    <a:pt x="2040" y="781"/>
                  </a:lnTo>
                  <a:lnTo>
                    <a:pt x="2314" y="621"/>
                  </a:lnTo>
                  <a:lnTo>
                    <a:pt x="2600" y="478"/>
                  </a:lnTo>
                  <a:lnTo>
                    <a:pt x="2902" y="352"/>
                  </a:lnTo>
                  <a:lnTo>
                    <a:pt x="3216" y="245"/>
                  </a:lnTo>
                  <a:lnTo>
                    <a:pt x="3543" y="155"/>
                  </a:lnTo>
                  <a:lnTo>
                    <a:pt x="3874" y="90"/>
                  </a:lnTo>
                  <a:lnTo>
                    <a:pt x="4226" y="41"/>
                  </a:lnTo>
                  <a:lnTo>
                    <a:pt x="4589" y="12"/>
                  </a:lnTo>
                  <a:lnTo>
                    <a:pt x="4962" y="0"/>
                  </a:lnTo>
                  <a:lnTo>
                    <a:pt x="5305" y="8"/>
                  </a:lnTo>
                  <a:lnTo>
                    <a:pt x="5640" y="33"/>
                  </a:lnTo>
                  <a:lnTo>
                    <a:pt x="5967" y="69"/>
                  </a:lnTo>
                  <a:lnTo>
                    <a:pt x="6281" y="127"/>
                  </a:lnTo>
                  <a:lnTo>
                    <a:pt x="6583" y="200"/>
                  </a:lnTo>
                  <a:lnTo>
                    <a:pt x="6878" y="286"/>
                  </a:lnTo>
                  <a:lnTo>
                    <a:pt x="7156" y="396"/>
                  </a:lnTo>
                  <a:lnTo>
                    <a:pt x="7434" y="515"/>
                  </a:lnTo>
                  <a:lnTo>
                    <a:pt x="7691" y="646"/>
                  </a:lnTo>
                  <a:lnTo>
                    <a:pt x="7932" y="792"/>
                  </a:lnTo>
                  <a:lnTo>
                    <a:pt x="8161" y="952"/>
                  </a:lnTo>
                  <a:lnTo>
                    <a:pt x="8377" y="1119"/>
                  </a:lnTo>
                  <a:lnTo>
                    <a:pt x="8574" y="1300"/>
                  </a:lnTo>
                  <a:lnTo>
                    <a:pt x="8758" y="1492"/>
                  </a:lnTo>
                  <a:lnTo>
                    <a:pt x="8926" y="1692"/>
                  </a:lnTo>
                  <a:lnTo>
                    <a:pt x="9080" y="1913"/>
                  </a:lnTo>
                  <a:lnTo>
                    <a:pt x="9215" y="2129"/>
                  </a:lnTo>
                  <a:lnTo>
                    <a:pt x="9333" y="2358"/>
                  </a:lnTo>
                  <a:lnTo>
                    <a:pt x="9436" y="2591"/>
                  </a:lnTo>
                  <a:lnTo>
                    <a:pt x="9517" y="2828"/>
                  </a:lnTo>
                  <a:lnTo>
                    <a:pt x="9579" y="3069"/>
                  </a:lnTo>
                  <a:lnTo>
                    <a:pt x="9624" y="3311"/>
                  </a:lnTo>
                  <a:lnTo>
                    <a:pt x="9653" y="3564"/>
                  </a:lnTo>
                  <a:lnTo>
                    <a:pt x="9660" y="3822"/>
                  </a:lnTo>
                  <a:lnTo>
                    <a:pt x="9653" y="4022"/>
                  </a:lnTo>
                  <a:lnTo>
                    <a:pt x="9640" y="4214"/>
                  </a:lnTo>
                  <a:lnTo>
                    <a:pt x="9616" y="4402"/>
                  </a:lnTo>
                  <a:lnTo>
                    <a:pt x="9579" y="4582"/>
                  </a:lnTo>
                  <a:lnTo>
                    <a:pt x="9530" y="4758"/>
                  </a:lnTo>
                  <a:lnTo>
                    <a:pt x="9473" y="4926"/>
                  </a:lnTo>
                  <a:lnTo>
                    <a:pt x="9407" y="5093"/>
                  </a:lnTo>
                  <a:lnTo>
                    <a:pt x="9333" y="5252"/>
                  </a:lnTo>
                  <a:lnTo>
                    <a:pt x="9159" y="5547"/>
                  </a:lnTo>
                  <a:lnTo>
                    <a:pt x="8970" y="5824"/>
                  </a:lnTo>
                  <a:lnTo>
                    <a:pt x="8766" y="6074"/>
                  </a:lnTo>
                  <a:lnTo>
                    <a:pt x="8550" y="6311"/>
                  </a:lnTo>
                  <a:lnTo>
                    <a:pt x="7912" y="6907"/>
                  </a:lnTo>
                  <a:lnTo>
                    <a:pt x="6919" y="7806"/>
                  </a:lnTo>
                  <a:lnTo>
                    <a:pt x="6637" y="8085"/>
                  </a:lnTo>
                  <a:lnTo>
                    <a:pt x="6421" y="8330"/>
                  </a:lnTo>
                  <a:lnTo>
                    <a:pt x="6257" y="8542"/>
                  </a:lnTo>
                  <a:lnTo>
                    <a:pt x="6138" y="8742"/>
                  </a:lnTo>
                  <a:lnTo>
                    <a:pt x="6056" y="8926"/>
                  </a:lnTo>
                  <a:lnTo>
                    <a:pt x="5999" y="9115"/>
                  </a:lnTo>
                  <a:lnTo>
                    <a:pt x="5844" y="9772"/>
                  </a:lnTo>
                  <a:lnTo>
                    <a:pt x="5778" y="10001"/>
                  </a:lnTo>
                  <a:lnTo>
                    <a:pt x="5696" y="10201"/>
                  </a:lnTo>
                  <a:lnTo>
                    <a:pt x="5591" y="10369"/>
                  </a:lnTo>
                  <a:lnTo>
                    <a:pt x="5460" y="10504"/>
                  </a:lnTo>
                  <a:lnTo>
                    <a:pt x="5300" y="10610"/>
                  </a:lnTo>
                  <a:lnTo>
                    <a:pt x="5116" y="10688"/>
                  </a:lnTo>
                  <a:lnTo>
                    <a:pt x="4908" y="10733"/>
                  </a:lnTo>
                  <a:lnTo>
                    <a:pt x="4679" y="10753"/>
                  </a:lnTo>
                  <a:lnTo>
                    <a:pt x="4438" y="10729"/>
                  </a:lnTo>
                  <a:lnTo>
                    <a:pt x="4213" y="10671"/>
                  </a:lnTo>
                  <a:lnTo>
                    <a:pt x="4108" y="10623"/>
                  </a:lnTo>
                  <a:lnTo>
                    <a:pt x="4013" y="10569"/>
                  </a:lnTo>
                  <a:lnTo>
                    <a:pt x="3916" y="10500"/>
                  </a:lnTo>
                  <a:lnTo>
                    <a:pt x="3825" y="10426"/>
                  </a:lnTo>
                  <a:lnTo>
                    <a:pt x="3743" y="10341"/>
                  </a:lnTo>
                  <a:lnTo>
                    <a:pt x="3674" y="10242"/>
                  </a:lnTo>
                  <a:lnTo>
                    <a:pt x="3613" y="10136"/>
                  </a:lnTo>
                  <a:lnTo>
                    <a:pt x="3564" y="10022"/>
                  </a:lnTo>
                  <a:lnTo>
                    <a:pt x="3527" y="9896"/>
                  </a:lnTo>
                  <a:lnTo>
                    <a:pt x="3498" y="9761"/>
                  </a:lnTo>
                  <a:lnTo>
                    <a:pt x="3482" y="9613"/>
                  </a:lnTo>
                  <a:lnTo>
                    <a:pt x="3478" y="9462"/>
                  </a:lnTo>
                  <a:lnTo>
                    <a:pt x="3494" y="9069"/>
                  </a:lnTo>
                  <a:lnTo>
                    <a:pt x="3535" y="8710"/>
                  </a:lnTo>
                  <a:lnTo>
                    <a:pt x="3613" y="8379"/>
                  </a:lnTo>
                  <a:lnTo>
                    <a:pt x="3727" y="8072"/>
                  </a:lnTo>
                  <a:lnTo>
                    <a:pt x="3858" y="7786"/>
                  </a:lnTo>
                  <a:lnTo>
                    <a:pt x="4013" y="7520"/>
                  </a:lnTo>
                  <a:lnTo>
                    <a:pt x="4185" y="7267"/>
                  </a:lnTo>
                  <a:lnTo>
                    <a:pt x="4385" y="7038"/>
                  </a:lnTo>
                  <a:lnTo>
                    <a:pt x="4863" y="6552"/>
                  </a:lnTo>
                  <a:lnTo>
                    <a:pt x="5493" y="5984"/>
                  </a:lnTo>
                  <a:lnTo>
                    <a:pt x="6020" y="5514"/>
                  </a:lnTo>
                  <a:lnTo>
                    <a:pt x="6375" y="5174"/>
                  </a:lnTo>
                  <a:lnTo>
                    <a:pt x="6501" y="5027"/>
                  </a:lnTo>
                  <a:lnTo>
                    <a:pt x="6624" y="4885"/>
                  </a:lnTo>
                  <a:lnTo>
                    <a:pt x="6735" y="4720"/>
                  </a:lnTo>
                  <a:lnTo>
                    <a:pt x="6837" y="4561"/>
                  </a:lnTo>
                  <a:lnTo>
                    <a:pt x="6919" y="4390"/>
                  </a:lnTo>
                  <a:lnTo>
                    <a:pt x="6976" y="4214"/>
                  </a:lnTo>
                  <a:lnTo>
                    <a:pt x="7012" y="4030"/>
                  </a:lnTo>
                  <a:lnTo>
                    <a:pt x="7025" y="3842"/>
                  </a:lnTo>
                  <a:lnTo>
                    <a:pt x="7017" y="3649"/>
                  </a:lnTo>
                  <a:lnTo>
                    <a:pt x="6989" y="3474"/>
                  </a:lnTo>
                  <a:lnTo>
                    <a:pt x="6943" y="3298"/>
                  </a:lnTo>
                  <a:lnTo>
                    <a:pt x="6882" y="3135"/>
                  </a:lnTo>
                  <a:lnTo>
                    <a:pt x="6800" y="2971"/>
                  </a:lnTo>
                  <a:lnTo>
                    <a:pt x="6702" y="2824"/>
                  </a:lnTo>
                  <a:lnTo>
                    <a:pt x="6580" y="2681"/>
                  </a:lnTo>
                  <a:lnTo>
                    <a:pt x="6449" y="2547"/>
                  </a:lnTo>
                  <a:lnTo>
                    <a:pt x="6298" y="2420"/>
                  </a:lnTo>
                  <a:lnTo>
                    <a:pt x="6138" y="2313"/>
                  </a:lnTo>
                  <a:lnTo>
                    <a:pt x="5971" y="2223"/>
                  </a:lnTo>
                  <a:lnTo>
                    <a:pt x="5787" y="2149"/>
                  </a:lnTo>
                  <a:lnTo>
                    <a:pt x="5595" y="2093"/>
                  </a:lnTo>
                  <a:lnTo>
                    <a:pt x="5394" y="2047"/>
                  </a:lnTo>
                  <a:lnTo>
                    <a:pt x="5177" y="2023"/>
                  </a:lnTo>
                  <a:lnTo>
                    <a:pt x="4962" y="2019"/>
                  </a:lnTo>
                  <a:lnTo>
                    <a:pt x="4699" y="2023"/>
                  </a:lnTo>
                  <a:lnTo>
                    <a:pt x="4463" y="2052"/>
                  </a:lnTo>
                  <a:lnTo>
                    <a:pt x="4238" y="2097"/>
                  </a:lnTo>
                  <a:lnTo>
                    <a:pt x="4034" y="2154"/>
                  </a:lnTo>
                  <a:lnTo>
                    <a:pt x="3845" y="2231"/>
                  </a:lnTo>
                  <a:lnTo>
                    <a:pt x="3678" y="2330"/>
                  </a:lnTo>
                  <a:lnTo>
                    <a:pt x="3523" y="2440"/>
                  </a:lnTo>
                  <a:lnTo>
                    <a:pt x="3392" y="2571"/>
                  </a:lnTo>
                  <a:lnTo>
                    <a:pt x="3147" y="2877"/>
                  </a:lnTo>
                  <a:lnTo>
                    <a:pt x="2927" y="3250"/>
                  </a:lnTo>
                  <a:lnTo>
                    <a:pt x="2820" y="3457"/>
                  </a:lnTo>
                  <a:lnTo>
                    <a:pt x="2722" y="3687"/>
                  </a:lnTo>
                  <a:lnTo>
                    <a:pt x="2624" y="3928"/>
                  </a:lnTo>
                  <a:lnTo>
                    <a:pt x="2538" y="4190"/>
                  </a:lnTo>
                  <a:lnTo>
                    <a:pt x="2444" y="4423"/>
                  </a:lnTo>
                  <a:lnTo>
                    <a:pt x="2334" y="4630"/>
                  </a:lnTo>
                  <a:lnTo>
                    <a:pt x="2202" y="4798"/>
                  </a:lnTo>
                  <a:lnTo>
                    <a:pt x="2060" y="4945"/>
                  </a:lnTo>
                  <a:lnTo>
                    <a:pt x="1892" y="5052"/>
                  </a:lnTo>
                  <a:lnTo>
                    <a:pt x="1708" y="5133"/>
                  </a:lnTo>
                  <a:lnTo>
                    <a:pt x="1504" y="5179"/>
                  </a:lnTo>
                  <a:lnTo>
                    <a:pt x="1287" y="5199"/>
                  </a:lnTo>
                  <a:lnTo>
                    <a:pt x="1153" y="5187"/>
                  </a:lnTo>
                  <a:lnTo>
                    <a:pt x="1026" y="5174"/>
                  </a:lnTo>
                  <a:lnTo>
                    <a:pt x="900" y="5146"/>
                  </a:lnTo>
                  <a:lnTo>
                    <a:pt x="785" y="5105"/>
                  </a:lnTo>
                  <a:lnTo>
                    <a:pt x="670" y="5052"/>
                  </a:lnTo>
                  <a:lnTo>
                    <a:pt x="564" y="4990"/>
                  </a:lnTo>
                  <a:lnTo>
                    <a:pt x="463" y="4917"/>
                  </a:lnTo>
                  <a:lnTo>
                    <a:pt x="372" y="4835"/>
                  </a:lnTo>
                  <a:lnTo>
                    <a:pt x="279" y="4742"/>
                  </a:lnTo>
                  <a:lnTo>
                    <a:pt x="208" y="4647"/>
                  </a:lnTo>
                  <a:lnTo>
                    <a:pt x="144" y="4549"/>
                  </a:lnTo>
                  <a:lnTo>
                    <a:pt x="90" y="4451"/>
                  </a:lnTo>
                  <a:lnTo>
                    <a:pt x="16" y="4247"/>
                  </a:lnTo>
                  <a:lnTo>
                    <a:pt x="0" y="4034"/>
                  </a:lnTo>
                  <a:lnTo>
                    <a:pt x="16" y="4247"/>
                  </a:lnTo>
                  <a:lnTo>
                    <a:pt x="90" y="4451"/>
                  </a:lnTo>
                  <a:lnTo>
                    <a:pt x="144" y="4549"/>
                  </a:lnTo>
                  <a:lnTo>
                    <a:pt x="208" y="4647"/>
                  </a:lnTo>
                  <a:lnTo>
                    <a:pt x="279" y="4742"/>
                  </a:lnTo>
                  <a:lnTo>
                    <a:pt x="372" y="4835"/>
                  </a:lnTo>
                  <a:lnTo>
                    <a:pt x="463" y="4917"/>
                  </a:lnTo>
                  <a:lnTo>
                    <a:pt x="564" y="4990"/>
                  </a:lnTo>
                  <a:lnTo>
                    <a:pt x="670" y="5052"/>
                  </a:lnTo>
                  <a:lnTo>
                    <a:pt x="785" y="5105"/>
                  </a:lnTo>
                  <a:lnTo>
                    <a:pt x="900" y="5146"/>
                  </a:lnTo>
                  <a:lnTo>
                    <a:pt x="1026" y="5174"/>
                  </a:lnTo>
                  <a:lnTo>
                    <a:pt x="1153" y="5187"/>
                  </a:lnTo>
                  <a:lnTo>
                    <a:pt x="1287" y="5199"/>
                  </a:lnTo>
                  <a:lnTo>
                    <a:pt x="1504" y="5179"/>
                  </a:lnTo>
                  <a:lnTo>
                    <a:pt x="1708" y="5133"/>
                  </a:lnTo>
                  <a:lnTo>
                    <a:pt x="1892" y="5052"/>
                  </a:lnTo>
                  <a:lnTo>
                    <a:pt x="2060" y="4945"/>
                  </a:lnTo>
                  <a:lnTo>
                    <a:pt x="2202" y="4798"/>
                  </a:lnTo>
                  <a:lnTo>
                    <a:pt x="2334" y="4630"/>
                  </a:lnTo>
                  <a:lnTo>
                    <a:pt x="2444" y="4423"/>
                  </a:lnTo>
                  <a:lnTo>
                    <a:pt x="2538" y="4190"/>
                  </a:lnTo>
                  <a:lnTo>
                    <a:pt x="2624" y="3928"/>
                  </a:lnTo>
                  <a:lnTo>
                    <a:pt x="2722" y="3687"/>
                  </a:lnTo>
                  <a:lnTo>
                    <a:pt x="2820" y="3457"/>
                  </a:lnTo>
                  <a:lnTo>
                    <a:pt x="2927" y="3250"/>
                  </a:lnTo>
                  <a:lnTo>
                    <a:pt x="3147" y="2877"/>
                  </a:lnTo>
                  <a:lnTo>
                    <a:pt x="3392" y="2571"/>
                  </a:lnTo>
                  <a:lnTo>
                    <a:pt x="3523" y="2440"/>
                  </a:lnTo>
                  <a:lnTo>
                    <a:pt x="3678" y="2330"/>
                  </a:lnTo>
                  <a:lnTo>
                    <a:pt x="3845" y="2231"/>
                  </a:lnTo>
                  <a:lnTo>
                    <a:pt x="4034" y="2154"/>
                  </a:lnTo>
                  <a:lnTo>
                    <a:pt x="4238" y="2097"/>
                  </a:lnTo>
                  <a:lnTo>
                    <a:pt x="4463" y="2052"/>
                  </a:lnTo>
                  <a:lnTo>
                    <a:pt x="4699" y="2023"/>
                  </a:lnTo>
                  <a:lnTo>
                    <a:pt x="4962" y="2019"/>
                  </a:lnTo>
                  <a:lnTo>
                    <a:pt x="5177" y="2023"/>
                  </a:lnTo>
                  <a:lnTo>
                    <a:pt x="5394" y="2047"/>
                  </a:lnTo>
                  <a:lnTo>
                    <a:pt x="5595" y="2093"/>
                  </a:lnTo>
                  <a:lnTo>
                    <a:pt x="5787" y="2149"/>
                  </a:lnTo>
                  <a:lnTo>
                    <a:pt x="5971" y="2223"/>
                  </a:lnTo>
                  <a:lnTo>
                    <a:pt x="6138" y="2313"/>
                  </a:lnTo>
                  <a:lnTo>
                    <a:pt x="6298" y="2420"/>
                  </a:lnTo>
                  <a:lnTo>
                    <a:pt x="6449" y="2547"/>
                  </a:lnTo>
                  <a:lnTo>
                    <a:pt x="6580" y="2681"/>
                  </a:lnTo>
                  <a:lnTo>
                    <a:pt x="6702" y="2824"/>
                  </a:lnTo>
                  <a:lnTo>
                    <a:pt x="6800" y="2971"/>
                  </a:lnTo>
                  <a:lnTo>
                    <a:pt x="6882" y="3135"/>
                  </a:lnTo>
                  <a:lnTo>
                    <a:pt x="6943" y="3298"/>
                  </a:lnTo>
                  <a:lnTo>
                    <a:pt x="6989" y="3474"/>
                  </a:lnTo>
                  <a:lnTo>
                    <a:pt x="7017" y="3649"/>
                  </a:lnTo>
                  <a:lnTo>
                    <a:pt x="7025" y="3842"/>
                  </a:lnTo>
                  <a:lnTo>
                    <a:pt x="7012" y="4030"/>
                  </a:lnTo>
                  <a:lnTo>
                    <a:pt x="6976" y="4214"/>
                  </a:lnTo>
                  <a:lnTo>
                    <a:pt x="6919" y="4390"/>
                  </a:lnTo>
                  <a:lnTo>
                    <a:pt x="6837" y="4561"/>
                  </a:lnTo>
                  <a:lnTo>
                    <a:pt x="6735" y="4720"/>
                  </a:lnTo>
                  <a:lnTo>
                    <a:pt x="6624" y="4885"/>
                  </a:lnTo>
                  <a:lnTo>
                    <a:pt x="6501" y="5027"/>
                  </a:lnTo>
                  <a:lnTo>
                    <a:pt x="6375" y="5174"/>
                  </a:lnTo>
                  <a:lnTo>
                    <a:pt x="6020" y="5514"/>
                  </a:lnTo>
                  <a:lnTo>
                    <a:pt x="5493" y="5984"/>
                  </a:lnTo>
                  <a:lnTo>
                    <a:pt x="4863" y="6552"/>
                  </a:lnTo>
                  <a:lnTo>
                    <a:pt x="4385" y="7038"/>
                  </a:lnTo>
                  <a:lnTo>
                    <a:pt x="4185" y="7267"/>
                  </a:lnTo>
                  <a:lnTo>
                    <a:pt x="4013" y="7520"/>
                  </a:lnTo>
                  <a:lnTo>
                    <a:pt x="3858" y="7786"/>
                  </a:lnTo>
                  <a:lnTo>
                    <a:pt x="3727" y="8072"/>
                  </a:lnTo>
                  <a:lnTo>
                    <a:pt x="3613" y="8379"/>
                  </a:lnTo>
                  <a:lnTo>
                    <a:pt x="3535" y="8710"/>
                  </a:lnTo>
                  <a:lnTo>
                    <a:pt x="3494" y="9069"/>
                  </a:lnTo>
                  <a:lnTo>
                    <a:pt x="3478" y="9462"/>
                  </a:lnTo>
                  <a:lnTo>
                    <a:pt x="3482" y="9613"/>
                  </a:lnTo>
                  <a:lnTo>
                    <a:pt x="3498" y="9761"/>
                  </a:lnTo>
                  <a:lnTo>
                    <a:pt x="3527" y="9896"/>
                  </a:lnTo>
                  <a:lnTo>
                    <a:pt x="3564" y="10022"/>
                  </a:lnTo>
                  <a:lnTo>
                    <a:pt x="3613" y="10136"/>
                  </a:lnTo>
                  <a:lnTo>
                    <a:pt x="3674" y="10242"/>
                  </a:lnTo>
                  <a:lnTo>
                    <a:pt x="3743" y="10341"/>
                  </a:lnTo>
                  <a:lnTo>
                    <a:pt x="3825" y="10426"/>
                  </a:lnTo>
                  <a:lnTo>
                    <a:pt x="3916" y="10500"/>
                  </a:lnTo>
                  <a:lnTo>
                    <a:pt x="4013" y="10569"/>
                  </a:lnTo>
                  <a:lnTo>
                    <a:pt x="4108" y="10623"/>
                  </a:lnTo>
                  <a:lnTo>
                    <a:pt x="4213" y="10671"/>
                  </a:lnTo>
                  <a:lnTo>
                    <a:pt x="4438" y="10729"/>
                  </a:lnTo>
                  <a:lnTo>
                    <a:pt x="4679" y="10753"/>
                  </a:lnTo>
                  <a:lnTo>
                    <a:pt x="4908" y="10733"/>
                  </a:lnTo>
                  <a:lnTo>
                    <a:pt x="5116" y="10688"/>
                  </a:lnTo>
                  <a:lnTo>
                    <a:pt x="5300" y="10610"/>
                  </a:lnTo>
                  <a:lnTo>
                    <a:pt x="5460" y="10504"/>
                  </a:lnTo>
                  <a:lnTo>
                    <a:pt x="5591" y="10369"/>
                  </a:lnTo>
                  <a:lnTo>
                    <a:pt x="5696" y="10201"/>
                  </a:lnTo>
                  <a:lnTo>
                    <a:pt x="5778" y="10001"/>
                  </a:lnTo>
                  <a:lnTo>
                    <a:pt x="5844" y="9772"/>
                  </a:lnTo>
                  <a:lnTo>
                    <a:pt x="5999" y="9115"/>
                  </a:lnTo>
                  <a:lnTo>
                    <a:pt x="6056" y="8926"/>
                  </a:lnTo>
                  <a:lnTo>
                    <a:pt x="6138" y="8742"/>
                  </a:lnTo>
                  <a:lnTo>
                    <a:pt x="6257" y="8542"/>
                  </a:lnTo>
                  <a:lnTo>
                    <a:pt x="6421" y="8330"/>
                  </a:lnTo>
                  <a:lnTo>
                    <a:pt x="6637" y="8085"/>
                  </a:lnTo>
                  <a:lnTo>
                    <a:pt x="6919" y="7806"/>
                  </a:lnTo>
                  <a:lnTo>
                    <a:pt x="7912" y="6907"/>
                  </a:lnTo>
                  <a:lnTo>
                    <a:pt x="8550" y="6311"/>
                  </a:lnTo>
                  <a:lnTo>
                    <a:pt x="8766" y="6074"/>
                  </a:lnTo>
                  <a:lnTo>
                    <a:pt x="8970" y="5824"/>
                  </a:lnTo>
                  <a:lnTo>
                    <a:pt x="9159" y="5547"/>
                  </a:lnTo>
                  <a:lnTo>
                    <a:pt x="9333" y="5252"/>
                  </a:lnTo>
                  <a:lnTo>
                    <a:pt x="9407" y="5093"/>
                  </a:lnTo>
                  <a:lnTo>
                    <a:pt x="9473" y="4926"/>
                  </a:lnTo>
                  <a:lnTo>
                    <a:pt x="9530" y="4758"/>
                  </a:lnTo>
                  <a:lnTo>
                    <a:pt x="9579" y="4582"/>
                  </a:lnTo>
                  <a:lnTo>
                    <a:pt x="9616" y="4402"/>
                  </a:lnTo>
                  <a:lnTo>
                    <a:pt x="9640" y="4214"/>
                  </a:lnTo>
                  <a:lnTo>
                    <a:pt x="9653" y="4022"/>
                  </a:lnTo>
                  <a:lnTo>
                    <a:pt x="9660" y="3822"/>
                  </a:lnTo>
                  <a:lnTo>
                    <a:pt x="9653" y="3564"/>
                  </a:lnTo>
                  <a:lnTo>
                    <a:pt x="9624" y="3311"/>
                  </a:lnTo>
                  <a:lnTo>
                    <a:pt x="9579" y="3069"/>
                  </a:lnTo>
                  <a:lnTo>
                    <a:pt x="9517" y="2828"/>
                  </a:lnTo>
                  <a:lnTo>
                    <a:pt x="9436" y="2591"/>
                  </a:lnTo>
                  <a:lnTo>
                    <a:pt x="9333" y="2358"/>
                  </a:lnTo>
                  <a:lnTo>
                    <a:pt x="9215" y="2129"/>
                  </a:lnTo>
                  <a:lnTo>
                    <a:pt x="9080" y="1913"/>
                  </a:lnTo>
                  <a:lnTo>
                    <a:pt x="8926" y="1692"/>
                  </a:lnTo>
                  <a:lnTo>
                    <a:pt x="8758" y="1492"/>
                  </a:lnTo>
                  <a:lnTo>
                    <a:pt x="8574" y="1300"/>
                  </a:lnTo>
                  <a:lnTo>
                    <a:pt x="8377" y="1119"/>
                  </a:lnTo>
                  <a:lnTo>
                    <a:pt x="8161" y="952"/>
                  </a:lnTo>
                  <a:lnTo>
                    <a:pt x="7932" y="792"/>
                  </a:lnTo>
                  <a:lnTo>
                    <a:pt x="7691" y="646"/>
                  </a:lnTo>
                  <a:lnTo>
                    <a:pt x="7434" y="515"/>
                  </a:lnTo>
                  <a:lnTo>
                    <a:pt x="7156" y="396"/>
                  </a:lnTo>
                  <a:lnTo>
                    <a:pt x="6878" y="286"/>
                  </a:lnTo>
                  <a:lnTo>
                    <a:pt x="6583" y="200"/>
                  </a:lnTo>
                  <a:lnTo>
                    <a:pt x="6281" y="127"/>
                  </a:lnTo>
                  <a:lnTo>
                    <a:pt x="5967" y="69"/>
                  </a:lnTo>
                  <a:lnTo>
                    <a:pt x="5640" y="33"/>
                  </a:lnTo>
                  <a:lnTo>
                    <a:pt x="5305" y="8"/>
                  </a:lnTo>
                  <a:lnTo>
                    <a:pt x="4962" y="0"/>
                  </a:lnTo>
                  <a:lnTo>
                    <a:pt x="4589" y="12"/>
                  </a:lnTo>
                  <a:lnTo>
                    <a:pt x="4226" y="41"/>
                  </a:lnTo>
                  <a:lnTo>
                    <a:pt x="3874" y="90"/>
                  </a:lnTo>
                  <a:lnTo>
                    <a:pt x="3543" y="155"/>
                  </a:lnTo>
                  <a:lnTo>
                    <a:pt x="3216" y="245"/>
                  </a:lnTo>
                  <a:lnTo>
                    <a:pt x="2902" y="352"/>
                  </a:lnTo>
                  <a:lnTo>
                    <a:pt x="2600" y="478"/>
                  </a:lnTo>
                  <a:lnTo>
                    <a:pt x="2314" y="621"/>
                  </a:lnTo>
                  <a:lnTo>
                    <a:pt x="2040" y="781"/>
                  </a:lnTo>
                  <a:lnTo>
                    <a:pt x="1782" y="952"/>
                  </a:lnTo>
                  <a:lnTo>
                    <a:pt x="1540" y="1132"/>
                  </a:lnTo>
                  <a:lnTo>
                    <a:pt x="1316" y="1320"/>
                  </a:lnTo>
                  <a:lnTo>
                    <a:pt x="1108" y="1520"/>
                  </a:lnTo>
                  <a:lnTo>
                    <a:pt x="920" y="1733"/>
                  </a:lnTo>
                  <a:lnTo>
                    <a:pt x="744" y="1949"/>
                  </a:lnTo>
                  <a:lnTo>
                    <a:pt x="589" y="2182"/>
                  </a:lnTo>
                  <a:lnTo>
                    <a:pt x="450" y="2415"/>
                  </a:lnTo>
                  <a:lnTo>
                    <a:pt x="327" y="2649"/>
                  </a:lnTo>
                  <a:lnTo>
                    <a:pt x="225" y="2882"/>
                  </a:lnTo>
                  <a:lnTo>
                    <a:pt x="144" y="3115"/>
                  </a:lnTo>
                  <a:lnTo>
                    <a:pt x="82" y="3347"/>
                  </a:lnTo>
                  <a:lnTo>
                    <a:pt x="33" y="3572"/>
                  </a:lnTo>
                  <a:lnTo>
                    <a:pt x="4" y="3801"/>
                  </a:lnTo>
                  <a:lnTo>
                    <a:pt x="0" y="4034"/>
                  </a:lnTo>
                  <a:close/>
                </a:path>
              </a:pathLst>
            </a:custGeom>
            <a:solidFill>
              <a:srgbClr val="FFFF00"/>
            </a:solidFill>
            <a:ln w="3175">
              <a:solidFill>
                <a:srgbClr val="000000"/>
              </a:solidFill>
              <a:round/>
              <a:headEnd/>
              <a:tailEnd/>
            </a:ln>
          </p:spPr>
          <p:txBody>
            <a:bodyPr/>
            <a:lstStyle/>
            <a:p>
              <a:endParaRPr lang="en-US"/>
            </a:p>
          </p:txBody>
        </p:sp>
        <p:sp>
          <p:nvSpPr>
            <p:cNvPr id="172" name="Freeform 8"/>
            <p:cNvSpPr>
              <a:spLocks/>
            </p:cNvSpPr>
            <p:nvPr/>
          </p:nvSpPr>
          <p:spPr bwMode="auto">
            <a:xfrm rot="1325150">
              <a:off x="3792" y="2400"/>
              <a:ext cx="492" cy="491"/>
            </a:xfrm>
            <a:custGeom>
              <a:avLst/>
              <a:gdLst>
                <a:gd name="T0" fmla="*/ 33 w 2950"/>
                <a:gd name="T1" fmla="*/ 81 h 2947"/>
                <a:gd name="T2" fmla="*/ 22 w 2950"/>
                <a:gd name="T3" fmla="*/ 77 h 2947"/>
                <a:gd name="T4" fmla="*/ 13 w 2950"/>
                <a:gd name="T5" fmla="*/ 71 h 2947"/>
                <a:gd name="T6" fmla="*/ 5 w 2950"/>
                <a:gd name="T7" fmla="*/ 62 h 2947"/>
                <a:gd name="T8" fmla="*/ 1 w 2950"/>
                <a:gd name="T9" fmla="*/ 50 h 2947"/>
                <a:gd name="T10" fmla="*/ 0 w 2950"/>
                <a:gd name="T11" fmla="*/ 36 h 2947"/>
                <a:gd name="T12" fmla="*/ 3 w 2950"/>
                <a:gd name="T13" fmla="*/ 25 h 2947"/>
                <a:gd name="T14" fmla="*/ 9 w 2950"/>
                <a:gd name="T15" fmla="*/ 15 h 2947"/>
                <a:gd name="T16" fmla="*/ 18 w 2950"/>
                <a:gd name="T17" fmla="*/ 7 h 2947"/>
                <a:gd name="T18" fmla="*/ 29 w 2950"/>
                <a:gd name="T19" fmla="*/ 1 h 2947"/>
                <a:gd name="T20" fmla="*/ 41 w 2950"/>
                <a:gd name="T21" fmla="*/ 0 h 2947"/>
                <a:gd name="T22" fmla="*/ 53 w 2950"/>
                <a:gd name="T23" fmla="*/ 1 h 2947"/>
                <a:gd name="T24" fmla="*/ 64 w 2950"/>
                <a:gd name="T25" fmla="*/ 7 h 2947"/>
                <a:gd name="T26" fmla="*/ 73 w 2950"/>
                <a:gd name="T27" fmla="*/ 15 h 2947"/>
                <a:gd name="T28" fmla="*/ 79 w 2950"/>
                <a:gd name="T29" fmla="*/ 25 h 2947"/>
                <a:gd name="T30" fmla="*/ 82 w 2950"/>
                <a:gd name="T31" fmla="*/ 36 h 2947"/>
                <a:gd name="T32" fmla="*/ 81 w 2950"/>
                <a:gd name="T33" fmla="*/ 50 h 2947"/>
                <a:gd name="T34" fmla="*/ 77 w 2950"/>
                <a:gd name="T35" fmla="*/ 61 h 2947"/>
                <a:gd name="T36" fmla="*/ 70 w 2950"/>
                <a:gd name="T37" fmla="*/ 71 h 2947"/>
                <a:gd name="T38" fmla="*/ 60 w 2950"/>
                <a:gd name="T39" fmla="*/ 77 h 2947"/>
                <a:gd name="T40" fmla="*/ 49 w 2950"/>
                <a:gd name="T41" fmla="*/ 81 h 2947"/>
                <a:gd name="T42" fmla="*/ 45 w 2950"/>
                <a:gd name="T43" fmla="*/ 81 h 2947"/>
                <a:gd name="T44" fmla="*/ 56 w 2950"/>
                <a:gd name="T45" fmla="*/ 79 h 2947"/>
                <a:gd name="T46" fmla="*/ 67 w 2950"/>
                <a:gd name="T47" fmla="*/ 73 h 2947"/>
                <a:gd name="T48" fmla="*/ 75 w 2950"/>
                <a:gd name="T49" fmla="*/ 65 h 2947"/>
                <a:gd name="T50" fmla="*/ 80 w 2950"/>
                <a:gd name="T51" fmla="*/ 54 h 2947"/>
                <a:gd name="T52" fmla="*/ 82 w 2950"/>
                <a:gd name="T53" fmla="*/ 41 h 2947"/>
                <a:gd name="T54" fmla="*/ 80 w 2950"/>
                <a:gd name="T55" fmla="*/ 29 h 2947"/>
                <a:gd name="T56" fmla="*/ 75 w 2950"/>
                <a:gd name="T57" fmla="*/ 18 h 2947"/>
                <a:gd name="T58" fmla="*/ 67 w 2950"/>
                <a:gd name="T59" fmla="*/ 9 h 2947"/>
                <a:gd name="T60" fmla="*/ 57 w 2950"/>
                <a:gd name="T61" fmla="*/ 3 h 2947"/>
                <a:gd name="T62" fmla="*/ 46 w 2950"/>
                <a:gd name="T63" fmla="*/ 0 h 2947"/>
                <a:gd name="T64" fmla="*/ 33 w 2950"/>
                <a:gd name="T65" fmla="*/ 0 h 2947"/>
                <a:gd name="T66" fmla="*/ 22 w 2950"/>
                <a:gd name="T67" fmla="*/ 4 h 2947"/>
                <a:gd name="T68" fmla="*/ 12 w 2950"/>
                <a:gd name="T69" fmla="*/ 12 h 2947"/>
                <a:gd name="T70" fmla="*/ 5 w 2950"/>
                <a:gd name="T71" fmla="*/ 21 h 2947"/>
                <a:gd name="T72" fmla="*/ 1 w 2950"/>
                <a:gd name="T73" fmla="*/ 32 h 2947"/>
                <a:gd name="T74" fmla="*/ 0 w 2950"/>
                <a:gd name="T75" fmla="*/ 46 h 2947"/>
                <a:gd name="T76" fmla="*/ 3 w 2950"/>
                <a:gd name="T77" fmla="*/ 58 h 2947"/>
                <a:gd name="T78" fmla="*/ 9 w 2950"/>
                <a:gd name="T79" fmla="*/ 68 h 2947"/>
                <a:gd name="T80" fmla="*/ 19 w 2950"/>
                <a:gd name="T81" fmla="*/ 76 h 2947"/>
                <a:gd name="T82" fmla="*/ 29 w 2950"/>
                <a:gd name="T83" fmla="*/ 80 h 2947"/>
                <a:gd name="T84" fmla="*/ 41 w 2950"/>
                <a:gd name="T85" fmla="*/ 82 h 294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50"/>
                <a:gd name="T130" fmla="*/ 0 h 2947"/>
                <a:gd name="T131" fmla="*/ 2950 w 2950"/>
                <a:gd name="T132" fmla="*/ 2947 h 294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50" h="2947">
                  <a:moveTo>
                    <a:pt x="1483" y="2947"/>
                  </a:moveTo>
                  <a:lnTo>
                    <a:pt x="1335" y="2935"/>
                  </a:lnTo>
                  <a:lnTo>
                    <a:pt x="1192" y="2922"/>
                  </a:lnTo>
                  <a:lnTo>
                    <a:pt x="1058" y="2886"/>
                  </a:lnTo>
                  <a:lnTo>
                    <a:pt x="927" y="2849"/>
                  </a:lnTo>
                  <a:lnTo>
                    <a:pt x="800" y="2792"/>
                  </a:lnTo>
                  <a:lnTo>
                    <a:pt x="673" y="2727"/>
                  </a:lnTo>
                  <a:lnTo>
                    <a:pt x="559" y="2645"/>
                  </a:lnTo>
                  <a:lnTo>
                    <a:pt x="448" y="2559"/>
                  </a:lnTo>
                  <a:lnTo>
                    <a:pt x="338" y="2457"/>
                  </a:lnTo>
                  <a:lnTo>
                    <a:pt x="248" y="2342"/>
                  </a:lnTo>
                  <a:lnTo>
                    <a:pt x="171" y="2224"/>
                  </a:lnTo>
                  <a:lnTo>
                    <a:pt x="113" y="2093"/>
                  </a:lnTo>
                  <a:lnTo>
                    <a:pt x="61" y="1950"/>
                  </a:lnTo>
                  <a:lnTo>
                    <a:pt x="23" y="1803"/>
                  </a:lnTo>
                  <a:lnTo>
                    <a:pt x="8" y="1644"/>
                  </a:lnTo>
                  <a:lnTo>
                    <a:pt x="0" y="1472"/>
                  </a:lnTo>
                  <a:lnTo>
                    <a:pt x="8" y="1317"/>
                  </a:lnTo>
                  <a:lnTo>
                    <a:pt x="23" y="1173"/>
                  </a:lnTo>
                  <a:lnTo>
                    <a:pt x="61" y="1030"/>
                  </a:lnTo>
                  <a:lnTo>
                    <a:pt x="105" y="900"/>
                  </a:lnTo>
                  <a:lnTo>
                    <a:pt x="167" y="769"/>
                  </a:lnTo>
                  <a:lnTo>
                    <a:pt x="245" y="647"/>
                  </a:lnTo>
                  <a:lnTo>
                    <a:pt x="330" y="532"/>
                  </a:lnTo>
                  <a:lnTo>
                    <a:pt x="432" y="425"/>
                  </a:lnTo>
                  <a:lnTo>
                    <a:pt x="539" y="323"/>
                  </a:lnTo>
                  <a:lnTo>
                    <a:pt x="657" y="238"/>
                  </a:lnTo>
                  <a:lnTo>
                    <a:pt x="780" y="164"/>
                  </a:lnTo>
                  <a:lnTo>
                    <a:pt x="907" y="106"/>
                  </a:lnTo>
                  <a:lnTo>
                    <a:pt x="1041" y="57"/>
                  </a:lnTo>
                  <a:lnTo>
                    <a:pt x="1184" y="21"/>
                  </a:lnTo>
                  <a:lnTo>
                    <a:pt x="1327" y="4"/>
                  </a:lnTo>
                  <a:lnTo>
                    <a:pt x="1483" y="0"/>
                  </a:lnTo>
                  <a:lnTo>
                    <a:pt x="1634" y="4"/>
                  </a:lnTo>
                  <a:lnTo>
                    <a:pt x="1781" y="21"/>
                  </a:lnTo>
                  <a:lnTo>
                    <a:pt x="1920" y="57"/>
                  </a:lnTo>
                  <a:lnTo>
                    <a:pt x="2050" y="106"/>
                  </a:lnTo>
                  <a:lnTo>
                    <a:pt x="2178" y="164"/>
                  </a:lnTo>
                  <a:lnTo>
                    <a:pt x="2300" y="238"/>
                  </a:lnTo>
                  <a:lnTo>
                    <a:pt x="2415" y="323"/>
                  </a:lnTo>
                  <a:lnTo>
                    <a:pt x="2525" y="425"/>
                  </a:lnTo>
                  <a:lnTo>
                    <a:pt x="2623" y="532"/>
                  </a:lnTo>
                  <a:lnTo>
                    <a:pt x="2709" y="647"/>
                  </a:lnTo>
                  <a:lnTo>
                    <a:pt x="2782" y="769"/>
                  </a:lnTo>
                  <a:lnTo>
                    <a:pt x="2840" y="900"/>
                  </a:lnTo>
                  <a:lnTo>
                    <a:pt x="2884" y="1030"/>
                  </a:lnTo>
                  <a:lnTo>
                    <a:pt x="2917" y="1173"/>
                  </a:lnTo>
                  <a:lnTo>
                    <a:pt x="2937" y="1317"/>
                  </a:lnTo>
                  <a:lnTo>
                    <a:pt x="2950" y="1472"/>
                  </a:lnTo>
                  <a:lnTo>
                    <a:pt x="2937" y="1636"/>
                  </a:lnTo>
                  <a:lnTo>
                    <a:pt x="2917" y="1795"/>
                  </a:lnTo>
                  <a:lnTo>
                    <a:pt x="2884" y="1942"/>
                  </a:lnTo>
                  <a:lnTo>
                    <a:pt x="2835" y="2081"/>
                  </a:lnTo>
                  <a:lnTo>
                    <a:pt x="2774" y="2211"/>
                  </a:lnTo>
                  <a:lnTo>
                    <a:pt x="2696" y="2334"/>
                  </a:lnTo>
                  <a:lnTo>
                    <a:pt x="2607" y="2444"/>
                  </a:lnTo>
                  <a:lnTo>
                    <a:pt x="2508" y="2551"/>
                  </a:lnTo>
                  <a:lnTo>
                    <a:pt x="2390" y="2641"/>
                  </a:lnTo>
                  <a:lnTo>
                    <a:pt x="2275" y="2722"/>
                  </a:lnTo>
                  <a:lnTo>
                    <a:pt x="2153" y="2792"/>
                  </a:lnTo>
                  <a:lnTo>
                    <a:pt x="2026" y="2845"/>
                  </a:lnTo>
                  <a:lnTo>
                    <a:pt x="1895" y="2886"/>
                  </a:lnTo>
                  <a:lnTo>
                    <a:pt x="1764" y="2914"/>
                  </a:lnTo>
                  <a:lnTo>
                    <a:pt x="1626" y="2935"/>
                  </a:lnTo>
                  <a:lnTo>
                    <a:pt x="1483" y="2947"/>
                  </a:lnTo>
                  <a:lnTo>
                    <a:pt x="1626" y="2935"/>
                  </a:lnTo>
                  <a:lnTo>
                    <a:pt x="1764" y="2914"/>
                  </a:lnTo>
                  <a:lnTo>
                    <a:pt x="1895" y="2886"/>
                  </a:lnTo>
                  <a:lnTo>
                    <a:pt x="2026" y="2845"/>
                  </a:lnTo>
                  <a:lnTo>
                    <a:pt x="2153" y="2792"/>
                  </a:lnTo>
                  <a:lnTo>
                    <a:pt x="2275" y="2722"/>
                  </a:lnTo>
                  <a:lnTo>
                    <a:pt x="2390" y="2641"/>
                  </a:lnTo>
                  <a:lnTo>
                    <a:pt x="2508" y="2551"/>
                  </a:lnTo>
                  <a:lnTo>
                    <a:pt x="2607" y="2444"/>
                  </a:lnTo>
                  <a:lnTo>
                    <a:pt x="2696" y="2334"/>
                  </a:lnTo>
                  <a:lnTo>
                    <a:pt x="2774" y="2211"/>
                  </a:lnTo>
                  <a:lnTo>
                    <a:pt x="2835" y="2081"/>
                  </a:lnTo>
                  <a:lnTo>
                    <a:pt x="2884" y="1942"/>
                  </a:lnTo>
                  <a:lnTo>
                    <a:pt x="2917" y="1795"/>
                  </a:lnTo>
                  <a:lnTo>
                    <a:pt x="2937" y="1636"/>
                  </a:lnTo>
                  <a:lnTo>
                    <a:pt x="2950" y="1472"/>
                  </a:lnTo>
                  <a:lnTo>
                    <a:pt x="2937" y="1317"/>
                  </a:lnTo>
                  <a:lnTo>
                    <a:pt x="2917" y="1173"/>
                  </a:lnTo>
                  <a:lnTo>
                    <a:pt x="2884" y="1030"/>
                  </a:lnTo>
                  <a:lnTo>
                    <a:pt x="2840" y="900"/>
                  </a:lnTo>
                  <a:lnTo>
                    <a:pt x="2782" y="769"/>
                  </a:lnTo>
                  <a:lnTo>
                    <a:pt x="2709" y="647"/>
                  </a:lnTo>
                  <a:lnTo>
                    <a:pt x="2623" y="532"/>
                  </a:lnTo>
                  <a:lnTo>
                    <a:pt x="2525" y="425"/>
                  </a:lnTo>
                  <a:lnTo>
                    <a:pt x="2415" y="323"/>
                  </a:lnTo>
                  <a:lnTo>
                    <a:pt x="2300" y="238"/>
                  </a:lnTo>
                  <a:lnTo>
                    <a:pt x="2178" y="164"/>
                  </a:lnTo>
                  <a:lnTo>
                    <a:pt x="2050" y="106"/>
                  </a:lnTo>
                  <a:lnTo>
                    <a:pt x="1920" y="57"/>
                  </a:lnTo>
                  <a:lnTo>
                    <a:pt x="1781" y="21"/>
                  </a:lnTo>
                  <a:lnTo>
                    <a:pt x="1634" y="4"/>
                  </a:lnTo>
                  <a:lnTo>
                    <a:pt x="1483" y="0"/>
                  </a:lnTo>
                  <a:lnTo>
                    <a:pt x="1327" y="4"/>
                  </a:lnTo>
                  <a:lnTo>
                    <a:pt x="1184" y="21"/>
                  </a:lnTo>
                  <a:lnTo>
                    <a:pt x="1041" y="57"/>
                  </a:lnTo>
                  <a:lnTo>
                    <a:pt x="907" y="106"/>
                  </a:lnTo>
                  <a:lnTo>
                    <a:pt x="780" y="164"/>
                  </a:lnTo>
                  <a:lnTo>
                    <a:pt x="657" y="238"/>
                  </a:lnTo>
                  <a:lnTo>
                    <a:pt x="539" y="323"/>
                  </a:lnTo>
                  <a:lnTo>
                    <a:pt x="432" y="425"/>
                  </a:lnTo>
                  <a:lnTo>
                    <a:pt x="330" y="532"/>
                  </a:lnTo>
                  <a:lnTo>
                    <a:pt x="245" y="647"/>
                  </a:lnTo>
                  <a:lnTo>
                    <a:pt x="167" y="769"/>
                  </a:lnTo>
                  <a:lnTo>
                    <a:pt x="105" y="900"/>
                  </a:lnTo>
                  <a:lnTo>
                    <a:pt x="61" y="1030"/>
                  </a:lnTo>
                  <a:lnTo>
                    <a:pt x="23" y="1173"/>
                  </a:lnTo>
                  <a:lnTo>
                    <a:pt x="8" y="1317"/>
                  </a:lnTo>
                  <a:lnTo>
                    <a:pt x="0" y="1472"/>
                  </a:lnTo>
                  <a:lnTo>
                    <a:pt x="8" y="1644"/>
                  </a:lnTo>
                  <a:lnTo>
                    <a:pt x="23" y="1803"/>
                  </a:lnTo>
                  <a:lnTo>
                    <a:pt x="61" y="1950"/>
                  </a:lnTo>
                  <a:lnTo>
                    <a:pt x="113" y="2093"/>
                  </a:lnTo>
                  <a:lnTo>
                    <a:pt x="171" y="2224"/>
                  </a:lnTo>
                  <a:lnTo>
                    <a:pt x="248" y="2342"/>
                  </a:lnTo>
                  <a:lnTo>
                    <a:pt x="338" y="2457"/>
                  </a:lnTo>
                  <a:lnTo>
                    <a:pt x="448" y="2559"/>
                  </a:lnTo>
                  <a:lnTo>
                    <a:pt x="559" y="2645"/>
                  </a:lnTo>
                  <a:lnTo>
                    <a:pt x="673" y="2727"/>
                  </a:lnTo>
                  <a:lnTo>
                    <a:pt x="800" y="2792"/>
                  </a:lnTo>
                  <a:lnTo>
                    <a:pt x="927" y="2849"/>
                  </a:lnTo>
                  <a:lnTo>
                    <a:pt x="1058" y="2886"/>
                  </a:lnTo>
                  <a:lnTo>
                    <a:pt x="1192" y="2922"/>
                  </a:lnTo>
                  <a:lnTo>
                    <a:pt x="1335" y="2935"/>
                  </a:lnTo>
                  <a:lnTo>
                    <a:pt x="1483" y="2947"/>
                  </a:lnTo>
                  <a:close/>
                </a:path>
              </a:pathLst>
            </a:custGeom>
            <a:solidFill>
              <a:srgbClr val="FFFF00"/>
            </a:solidFill>
            <a:ln w="3175">
              <a:solidFill>
                <a:srgbClr val="000000"/>
              </a:solidFill>
              <a:round/>
              <a:headEnd/>
              <a:tailEnd/>
            </a:ln>
          </p:spPr>
          <p:txBody>
            <a:bodyPr/>
            <a:lstStyle/>
            <a:p>
              <a:endParaRPr lang="en-US"/>
            </a:p>
          </p:txBody>
        </p:sp>
      </p:grpSp>
      <p:grpSp>
        <p:nvGrpSpPr>
          <p:cNvPr id="173" name="Group 15"/>
          <p:cNvGrpSpPr>
            <a:grpSpLocks/>
          </p:cNvGrpSpPr>
          <p:nvPr/>
        </p:nvGrpSpPr>
        <p:grpSpPr bwMode="auto">
          <a:xfrm>
            <a:off x="311385" y="4990550"/>
            <a:ext cx="285424" cy="593926"/>
            <a:chOff x="240" y="480"/>
            <a:chExt cx="1611" cy="2411"/>
          </a:xfrm>
        </p:grpSpPr>
        <p:sp>
          <p:nvSpPr>
            <p:cNvPr id="174" name="Freeform 10"/>
            <p:cNvSpPr>
              <a:spLocks/>
            </p:cNvSpPr>
            <p:nvPr/>
          </p:nvSpPr>
          <p:spPr bwMode="auto">
            <a:xfrm rot="-766915">
              <a:off x="240" y="480"/>
              <a:ext cx="1611" cy="1792"/>
            </a:xfrm>
            <a:custGeom>
              <a:avLst/>
              <a:gdLst>
                <a:gd name="T0" fmla="*/ 1 w 9660"/>
                <a:gd name="T1" fmla="*/ 99 h 10753"/>
                <a:gd name="T2" fmla="*/ 6 w 9660"/>
                <a:gd name="T3" fmla="*/ 80 h 10753"/>
                <a:gd name="T4" fmla="*/ 16 w 9660"/>
                <a:gd name="T5" fmla="*/ 61 h 10753"/>
                <a:gd name="T6" fmla="*/ 31 w 9660"/>
                <a:gd name="T7" fmla="*/ 42 h 10753"/>
                <a:gd name="T8" fmla="*/ 50 w 9660"/>
                <a:gd name="T9" fmla="*/ 26 h 10753"/>
                <a:gd name="T10" fmla="*/ 72 w 9660"/>
                <a:gd name="T11" fmla="*/ 13 h 10753"/>
                <a:gd name="T12" fmla="*/ 99 w 9660"/>
                <a:gd name="T13" fmla="*/ 4 h 10753"/>
                <a:gd name="T14" fmla="*/ 128 w 9660"/>
                <a:gd name="T15" fmla="*/ 0 h 10753"/>
                <a:gd name="T16" fmla="*/ 157 w 9660"/>
                <a:gd name="T17" fmla="*/ 1 h 10753"/>
                <a:gd name="T18" fmla="*/ 183 w 9660"/>
                <a:gd name="T19" fmla="*/ 5 h 10753"/>
                <a:gd name="T20" fmla="*/ 207 w 9660"/>
                <a:gd name="T21" fmla="*/ 14 h 10753"/>
                <a:gd name="T22" fmla="*/ 227 w 9660"/>
                <a:gd name="T23" fmla="*/ 26 h 10753"/>
                <a:gd name="T24" fmla="*/ 244 w 9660"/>
                <a:gd name="T25" fmla="*/ 41 h 10753"/>
                <a:gd name="T26" fmla="*/ 256 w 9660"/>
                <a:gd name="T27" fmla="*/ 59 h 10753"/>
                <a:gd name="T28" fmla="*/ 265 w 9660"/>
                <a:gd name="T29" fmla="*/ 78 h 10753"/>
                <a:gd name="T30" fmla="*/ 269 w 9660"/>
                <a:gd name="T31" fmla="*/ 99 h 10753"/>
                <a:gd name="T32" fmla="*/ 268 w 9660"/>
                <a:gd name="T33" fmla="*/ 117 h 10753"/>
                <a:gd name="T34" fmla="*/ 265 w 9660"/>
                <a:gd name="T35" fmla="*/ 132 h 10753"/>
                <a:gd name="T36" fmla="*/ 259 w 9660"/>
                <a:gd name="T37" fmla="*/ 146 h 10753"/>
                <a:gd name="T38" fmla="*/ 244 w 9660"/>
                <a:gd name="T39" fmla="*/ 169 h 10753"/>
                <a:gd name="T40" fmla="*/ 192 w 9660"/>
                <a:gd name="T41" fmla="*/ 217 h 10753"/>
                <a:gd name="T42" fmla="*/ 174 w 9660"/>
                <a:gd name="T43" fmla="*/ 237 h 10753"/>
                <a:gd name="T44" fmla="*/ 167 w 9660"/>
                <a:gd name="T45" fmla="*/ 253 h 10753"/>
                <a:gd name="T46" fmla="*/ 158 w 9660"/>
                <a:gd name="T47" fmla="*/ 283 h 10753"/>
                <a:gd name="T48" fmla="*/ 147 w 9660"/>
                <a:gd name="T49" fmla="*/ 295 h 10753"/>
                <a:gd name="T50" fmla="*/ 130 w 9660"/>
                <a:gd name="T51" fmla="*/ 299 h 10753"/>
                <a:gd name="T52" fmla="*/ 114 w 9660"/>
                <a:gd name="T53" fmla="*/ 295 h 10753"/>
                <a:gd name="T54" fmla="*/ 106 w 9660"/>
                <a:gd name="T55" fmla="*/ 290 h 10753"/>
                <a:gd name="T56" fmla="*/ 101 w 9660"/>
                <a:gd name="T57" fmla="*/ 281 h 10753"/>
                <a:gd name="T58" fmla="*/ 97 w 9660"/>
                <a:gd name="T59" fmla="*/ 271 h 10753"/>
                <a:gd name="T60" fmla="*/ 97 w 9660"/>
                <a:gd name="T61" fmla="*/ 252 h 10753"/>
                <a:gd name="T62" fmla="*/ 104 w 9660"/>
                <a:gd name="T63" fmla="*/ 224 h 10753"/>
                <a:gd name="T64" fmla="*/ 116 w 9660"/>
                <a:gd name="T65" fmla="*/ 202 h 10753"/>
                <a:gd name="T66" fmla="*/ 153 w 9660"/>
                <a:gd name="T67" fmla="*/ 166 h 10753"/>
                <a:gd name="T68" fmla="*/ 181 w 9660"/>
                <a:gd name="T69" fmla="*/ 140 h 10753"/>
                <a:gd name="T70" fmla="*/ 190 w 9660"/>
                <a:gd name="T71" fmla="*/ 127 h 10753"/>
                <a:gd name="T72" fmla="*/ 195 w 9660"/>
                <a:gd name="T73" fmla="*/ 112 h 10753"/>
                <a:gd name="T74" fmla="*/ 194 w 9660"/>
                <a:gd name="T75" fmla="*/ 96 h 10753"/>
                <a:gd name="T76" fmla="*/ 189 w 9660"/>
                <a:gd name="T77" fmla="*/ 82 h 10753"/>
                <a:gd name="T78" fmla="*/ 179 w 9660"/>
                <a:gd name="T79" fmla="*/ 71 h 10753"/>
                <a:gd name="T80" fmla="*/ 166 w 9660"/>
                <a:gd name="T81" fmla="*/ 62 h 10753"/>
                <a:gd name="T82" fmla="*/ 150 w 9660"/>
                <a:gd name="T83" fmla="*/ 57 h 10753"/>
                <a:gd name="T84" fmla="*/ 131 w 9660"/>
                <a:gd name="T85" fmla="*/ 56 h 10753"/>
                <a:gd name="T86" fmla="*/ 112 w 9660"/>
                <a:gd name="T87" fmla="*/ 60 h 10753"/>
                <a:gd name="T88" fmla="*/ 98 w 9660"/>
                <a:gd name="T89" fmla="*/ 68 h 10753"/>
                <a:gd name="T90" fmla="*/ 81 w 9660"/>
                <a:gd name="T91" fmla="*/ 90 h 10753"/>
                <a:gd name="T92" fmla="*/ 73 w 9660"/>
                <a:gd name="T93" fmla="*/ 109 h 10753"/>
                <a:gd name="T94" fmla="*/ 65 w 9660"/>
                <a:gd name="T95" fmla="*/ 129 h 10753"/>
                <a:gd name="T96" fmla="*/ 53 w 9660"/>
                <a:gd name="T97" fmla="*/ 140 h 10753"/>
                <a:gd name="T98" fmla="*/ 36 w 9660"/>
                <a:gd name="T99" fmla="*/ 144 h 10753"/>
                <a:gd name="T100" fmla="*/ 25 w 9660"/>
                <a:gd name="T101" fmla="*/ 143 h 10753"/>
                <a:gd name="T102" fmla="*/ 16 w 9660"/>
                <a:gd name="T103" fmla="*/ 139 h 10753"/>
                <a:gd name="T104" fmla="*/ 8 w 9660"/>
                <a:gd name="T105" fmla="*/ 132 h 10753"/>
                <a:gd name="T106" fmla="*/ 3 w 9660"/>
                <a:gd name="T107" fmla="*/ 124 h 107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60"/>
                <a:gd name="T163" fmla="*/ 0 h 10753"/>
                <a:gd name="T164" fmla="*/ 9660 w 9660"/>
                <a:gd name="T165" fmla="*/ 10753 h 107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60" h="10753">
                  <a:moveTo>
                    <a:pt x="0" y="4034"/>
                  </a:moveTo>
                  <a:lnTo>
                    <a:pt x="4" y="3801"/>
                  </a:lnTo>
                  <a:lnTo>
                    <a:pt x="33" y="3572"/>
                  </a:lnTo>
                  <a:lnTo>
                    <a:pt x="82" y="3347"/>
                  </a:lnTo>
                  <a:lnTo>
                    <a:pt x="144" y="3115"/>
                  </a:lnTo>
                  <a:lnTo>
                    <a:pt x="225" y="2882"/>
                  </a:lnTo>
                  <a:lnTo>
                    <a:pt x="327" y="2649"/>
                  </a:lnTo>
                  <a:lnTo>
                    <a:pt x="450" y="2415"/>
                  </a:lnTo>
                  <a:lnTo>
                    <a:pt x="589" y="2182"/>
                  </a:lnTo>
                  <a:lnTo>
                    <a:pt x="744" y="1949"/>
                  </a:lnTo>
                  <a:lnTo>
                    <a:pt x="920" y="1733"/>
                  </a:lnTo>
                  <a:lnTo>
                    <a:pt x="1108" y="1520"/>
                  </a:lnTo>
                  <a:lnTo>
                    <a:pt x="1316" y="1320"/>
                  </a:lnTo>
                  <a:lnTo>
                    <a:pt x="1540" y="1132"/>
                  </a:lnTo>
                  <a:lnTo>
                    <a:pt x="1782" y="952"/>
                  </a:lnTo>
                  <a:lnTo>
                    <a:pt x="2040" y="781"/>
                  </a:lnTo>
                  <a:lnTo>
                    <a:pt x="2314" y="621"/>
                  </a:lnTo>
                  <a:lnTo>
                    <a:pt x="2600" y="478"/>
                  </a:lnTo>
                  <a:lnTo>
                    <a:pt x="2902" y="352"/>
                  </a:lnTo>
                  <a:lnTo>
                    <a:pt x="3216" y="245"/>
                  </a:lnTo>
                  <a:lnTo>
                    <a:pt x="3543" y="155"/>
                  </a:lnTo>
                  <a:lnTo>
                    <a:pt x="3874" y="90"/>
                  </a:lnTo>
                  <a:lnTo>
                    <a:pt x="4226" y="41"/>
                  </a:lnTo>
                  <a:lnTo>
                    <a:pt x="4589" y="12"/>
                  </a:lnTo>
                  <a:lnTo>
                    <a:pt x="4962" y="0"/>
                  </a:lnTo>
                  <a:lnTo>
                    <a:pt x="5305" y="8"/>
                  </a:lnTo>
                  <a:lnTo>
                    <a:pt x="5640" y="33"/>
                  </a:lnTo>
                  <a:lnTo>
                    <a:pt x="5967" y="69"/>
                  </a:lnTo>
                  <a:lnTo>
                    <a:pt x="6281" y="127"/>
                  </a:lnTo>
                  <a:lnTo>
                    <a:pt x="6583" y="200"/>
                  </a:lnTo>
                  <a:lnTo>
                    <a:pt x="6878" y="286"/>
                  </a:lnTo>
                  <a:lnTo>
                    <a:pt x="7156" y="396"/>
                  </a:lnTo>
                  <a:lnTo>
                    <a:pt x="7434" y="515"/>
                  </a:lnTo>
                  <a:lnTo>
                    <a:pt x="7691" y="646"/>
                  </a:lnTo>
                  <a:lnTo>
                    <a:pt x="7932" y="792"/>
                  </a:lnTo>
                  <a:lnTo>
                    <a:pt x="8161" y="952"/>
                  </a:lnTo>
                  <a:lnTo>
                    <a:pt x="8377" y="1119"/>
                  </a:lnTo>
                  <a:lnTo>
                    <a:pt x="8574" y="1300"/>
                  </a:lnTo>
                  <a:lnTo>
                    <a:pt x="8758" y="1492"/>
                  </a:lnTo>
                  <a:lnTo>
                    <a:pt x="8926" y="1692"/>
                  </a:lnTo>
                  <a:lnTo>
                    <a:pt x="9080" y="1913"/>
                  </a:lnTo>
                  <a:lnTo>
                    <a:pt x="9215" y="2129"/>
                  </a:lnTo>
                  <a:lnTo>
                    <a:pt x="9333" y="2358"/>
                  </a:lnTo>
                  <a:lnTo>
                    <a:pt x="9436" y="2591"/>
                  </a:lnTo>
                  <a:lnTo>
                    <a:pt x="9517" y="2828"/>
                  </a:lnTo>
                  <a:lnTo>
                    <a:pt x="9579" y="3069"/>
                  </a:lnTo>
                  <a:lnTo>
                    <a:pt x="9624" y="3311"/>
                  </a:lnTo>
                  <a:lnTo>
                    <a:pt x="9653" y="3564"/>
                  </a:lnTo>
                  <a:lnTo>
                    <a:pt x="9660" y="3822"/>
                  </a:lnTo>
                  <a:lnTo>
                    <a:pt x="9653" y="4022"/>
                  </a:lnTo>
                  <a:lnTo>
                    <a:pt x="9640" y="4214"/>
                  </a:lnTo>
                  <a:lnTo>
                    <a:pt x="9616" y="4402"/>
                  </a:lnTo>
                  <a:lnTo>
                    <a:pt x="9579" y="4582"/>
                  </a:lnTo>
                  <a:lnTo>
                    <a:pt x="9530" y="4758"/>
                  </a:lnTo>
                  <a:lnTo>
                    <a:pt x="9473" y="4926"/>
                  </a:lnTo>
                  <a:lnTo>
                    <a:pt x="9407" y="5093"/>
                  </a:lnTo>
                  <a:lnTo>
                    <a:pt x="9333" y="5252"/>
                  </a:lnTo>
                  <a:lnTo>
                    <a:pt x="9159" y="5547"/>
                  </a:lnTo>
                  <a:lnTo>
                    <a:pt x="8970" y="5824"/>
                  </a:lnTo>
                  <a:lnTo>
                    <a:pt x="8766" y="6074"/>
                  </a:lnTo>
                  <a:lnTo>
                    <a:pt x="8550" y="6311"/>
                  </a:lnTo>
                  <a:lnTo>
                    <a:pt x="7912" y="6907"/>
                  </a:lnTo>
                  <a:lnTo>
                    <a:pt x="6919" y="7806"/>
                  </a:lnTo>
                  <a:lnTo>
                    <a:pt x="6637" y="8085"/>
                  </a:lnTo>
                  <a:lnTo>
                    <a:pt x="6421" y="8330"/>
                  </a:lnTo>
                  <a:lnTo>
                    <a:pt x="6257" y="8542"/>
                  </a:lnTo>
                  <a:lnTo>
                    <a:pt x="6138" y="8742"/>
                  </a:lnTo>
                  <a:lnTo>
                    <a:pt x="6056" y="8926"/>
                  </a:lnTo>
                  <a:lnTo>
                    <a:pt x="5999" y="9115"/>
                  </a:lnTo>
                  <a:lnTo>
                    <a:pt x="5844" y="9772"/>
                  </a:lnTo>
                  <a:lnTo>
                    <a:pt x="5778" y="10001"/>
                  </a:lnTo>
                  <a:lnTo>
                    <a:pt x="5696" y="10201"/>
                  </a:lnTo>
                  <a:lnTo>
                    <a:pt x="5591" y="10369"/>
                  </a:lnTo>
                  <a:lnTo>
                    <a:pt x="5460" y="10504"/>
                  </a:lnTo>
                  <a:lnTo>
                    <a:pt x="5300" y="10610"/>
                  </a:lnTo>
                  <a:lnTo>
                    <a:pt x="5116" y="10688"/>
                  </a:lnTo>
                  <a:lnTo>
                    <a:pt x="4908" y="10733"/>
                  </a:lnTo>
                  <a:lnTo>
                    <a:pt x="4679" y="10753"/>
                  </a:lnTo>
                  <a:lnTo>
                    <a:pt x="4438" y="10729"/>
                  </a:lnTo>
                  <a:lnTo>
                    <a:pt x="4213" y="10671"/>
                  </a:lnTo>
                  <a:lnTo>
                    <a:pt x="4108" y="10623"/>
                  </a:lnTo>
                  <a:lnTo>
                    <a:pt x="4013" y="10569"/>
                  </a:lnTo>
                  <a:lnTo>
                    <a:pt x="3916" y="10500"/>
                  </a:lnTo>
                  <a:lnTo>
                    <a:pt x="3825" y="10426"/>
                  </a:lnTo>
                  <a:lnTo>
                    <a:pt x="3743" y="10341"/>
                  </a:lnTo>
                  <a:lnTo>
                    <a:pt x="3674" y="10242"/>
                  </a:lnTo>
                  <a:lnTo>
                    <a:pt x="3613" y="10136"/>
                  </a:lnTo>
                  <a:lnTo>
                    <a:pt x="3564" y="10022"/>
                  </a:lnTo>
                  <a:lnTo>
                    <a:pt x="3527" y="9896"/>
                  </a:lnTo>
                  <a:lnTo>
                    <a:pt x="3498" y="9761"/>
                  </a:lnTo>
                  <a:lnTo>
                    <a:pt x="3482" y="9613"/>
                  </a:lnTo>
                  <a:lnTo>
                    <a:pt x="3478" y="9462"/>
                  </a:lnTo>
                  <a:lnTo>
                    <a:pt x="3494" y="9069"/>
                  </a:lnTo>
                  <a:lnTo>
                    <a:pt x="3535" y="8710"/>
                  </a:lnTo>
                  <a:lnTo>
                    <a:pt x="3613" y="8379"/>
                  </a:lnTo>
                  <a:lnTo>
                    <a:pt x="3727" y="8072"/>
                  </a:lnTo>
                  <a:lnTo>
                    <a:pt x="3858" y="7786"/>
                  </a:lnTo>
                  <a:lnTo>
                    <a:pt x="4013" y="7520"/>
                  </a:lnTo>
                  <a:lnTo>
                    <a:pt x="4185" y="7267"/>
                  </a:lnTo>
                  <a:lnTo>
                    <a:pt x="4385" y="7038"/>
                  </a:lnTo>
                  <a:lnTo>
                    <a:pt x="4863" y="6552"/>
                  </a:lnTo>
                  <a:lnTo>
                    <a:pt x="5493" y="5984"/>
                  </a:lnTo>
                  <a:lnTo>
                    <a:pt x="6020" y="5514"/>
                  </a:lnTo>
                  <a:lnTo>
                    <a:pt x="6375" y="5174"/>
                  </a:lnTo>
                  <a:lnTo>
                    <a:pt x="6501" y="5027"/>
                  </a:lnTo>
                  <a:lnTo>
                    <a:pt x="6624" y="4885"/>
                  </a:lnTo>
                  <a:lnTo>
                    <a:pt x="6735" y="4720"/>
                  </a:lnTo>
                  <a:lnTo>
                    <a:pt x="6837" y="4561"/>
                  </a:lnTo>
                  <a:lnTo>
                    <a:pt x="6919" y="4390"/>
                  </a:lnTo>
                  <a:lnTo>
                    <a:pt x="6976" y="4214"/>
                  </a:lnTo>
                  <a:lnTo>
                    <a:pt x="7012" y="4030"/>
                  </a:lnTo>
                  <a:lnTo>
                    <a:pt x="7025" y="3842"/>
                  </a:lnTo>
                  <a:lnTo>
                    <a:pt x="7017" y="3649"/>
                  </a:lnTo>
                  <a:lnTo>
                    <a:pt x="6989" y="3474"/>
                  </a:lnTo>
                  <a:lnTo>
                    <a:pt x="6943" y="3298"/>
                  </a:lnTo>
                  <a:lnTo>
                    <a:pt x="6882" y="3135"/>
                  </a:lnTo>
                  <a:lnTo>
                    <a:pt x="6800" y="2971"/>
                  </a:lnTo>
                  <a:lnTo>
                    <a:pt x="6702" y="2824"/>
                  </a:lnTo>
                  <a:lnTo>
                    <a:pt x="6580" y="2681"/>
                  </a:lnTo>
                  <a:lnTo>
                    <a:pt x="6449" y="2547"/>
                  </a:lnTo>
                  <a:lnTo>
                    <a:pt x="6298" y="2420"/>
                  </a:lnTo>
                  <a:lnTo>
                    <a:pt x="6138" y="2313"/>
                  </a:lnTo>
                  <a:lnTo>
                    <a:pt x="5971" y="2223"/>
                  </a:lnTo>
                  <a:lnTo>
                    <a:pt x="5787" y="2149"/>
                  </a:lnTo>
                  <a:lnTo>
                    <a:pt x="5595" y="2093"/>
                  </a:lnTo>
                  <a:lnTo>
                    <a:pt x="5394" y="2047"/>
                  </a:lnTo>
                  <a:lnTo>
                    <a:pt x="5177" y="2023"/>
                  </a:lnTo>
                  <a:lnTo>
                    <a:pt x="4962" y="2019"/>
                  </a:lnTo>
                  <a:lnTo>
                    <a:pt x="4699" y="2023"/>
                  </a:lnTo>
                  <a:lnTo>
                    <a:pt x="4463" y="2052"/>
                  </a:lnTo>
                  <a:lnTo>
                    <a:pt x="4238" y="2097"/>
                  </a:lnTo>
                  <a:lnTo>
                    <a:pt x="4034" y="2154"/>
                  </a:lnTo>
                  <a:lnTo>
                    <a:pt x="3845" y="2231"/>
                  </a:lnTo>
                  <a:lnTo>
                    <a:pt x="3678" y="2330"/>
                  </a:lnTo>
                  <a:lnTo>
                    <a:pt x="3523" y="2440"/>
                  </a:lnTo>
                  <a:lnTo>
                    <a:pt x="3392" y="2571"/>
                  </a:lnTo>
                  <a:lnTo>
                    <a:pt x="3147" y="2877"/>
                  </a:lnTo>
                  <a:lnTo>
                    <a:pt x="2927" y="3250"/>
                  </a:lnTo>
                  <a:lnTo>
                    <a:pt x="2820" y="3457"/>
                  </a:lnTo>
                  <a:lnTo>
                    <a:pt x="2722" y="3687"/>
                  </a:lnTo>
                  <a:lnTo>
                    <a:pt x="2624" y="3928"/>
                  </a:lnTo>
                  <a:lnTo>
                    <a:pt x="2538" y="4190"/>
                  </a:lnTo>
                  <a:lnTo>
                    <a:pt x="2444" y="4423"/>
                  </a:lnTo>
                  <a:lnTo>
                    <a:pt x="2334" y="4630"/>
                  </a:lnTo>
                  <a:lnTo>
                    <a:pt x="2202" y="4798"/>
                  </a:lnTo>
                  <a:lnTo>
                    <a:pt x="2060" y="4945"/>
                  </a:lnTo>
                  <a:lnTo>
                    <a:pt x="1892" y="5052"/>
                  </a:lnTo>
                  <a:lnTo>
                    <a:pt x="1708" y="5133"/>
                  </a:lnTo>
                  <a:lnTo>
                    <a:pt x="1504" y="5179"/>
                  </a:lnTo>
                  <a:lnTo>
                    <a:pt x="1287" y="5199"/>
                  </a:lnTo>
                  <a:lnTo>
                    <a:pt x="1153" y="5187"/>
                  </a:lnTo>
                  <a:lnTo>
                    <a:pt x="1026" y="5174"/>
                  </a:lnTo>
                  <a:lnTo>
                    <a:pt x="900" y="5146"/>
                  </a:lnTo>
                  <a:lnTo>
                    <a:pt x="785" y="5105"/>
                  </a:lnTo>
                  <a:lnTo>
                    <a:pt x="670" y="5052"/>
                  </a:lnTo>
                  <a:lnTo>
                    <a:pt x="564" y="4990"/>
                  </a:lnTo>
                  <a:lnTo>
                    <a:pt x="463" y="4917"/>
                  </a:lnTo>
                  <a:lnTo>
                    <a:pt x="372" y="4835"/>
                  </a:lnTo>
                  <a:lnTo>
                    <a:pt x="279" y="4742"/>
                  </a:lnTo>
                  <a:lnTo>
                    <a:pt x="208" y="4647"/>
                  </a:lnTo>
                  <a:lnTo>
                    <a:pt x="144" y="4549"/>
                  </a:lnTo>
                  <a:lnTo>
                    <a:pt x="90" y="4451"/>
                  </a:lnTo>
                  <a:lnTo>
                    <a:pt x="16" y="4247"/>
                  </a:lnTo>
                  <a:lnTo>
                    <a:pt x="0" y="403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5" name="Freeform 11"/>
            <p:cNvSpPr>
              <a:spLocks/>
            </p:cNvSpPr>
            <p:nvPr/>
          </p:nvSpPr>
          <p:spPr bwMode="auto">
            <a:xfrm rot="-766093">
              <a:off x="1104" y="2400"/>
              <a:ext cx="492" cy="491"/>
            </a:xfrm>
            <a:custGeom>
              <a:avLst/>
              <a:gdLst>
                <a:gd name="T0" fmla="*/ 37 w 2950"/>
                <a:gd name="T1" fmla="*/ 81 h 2947"/>
                <a:gd name="T2" fmla="*/ 29 w 2950"/>
                <a:gd name="T3" fmla="*/ 80 h 2947"/>
                <a:gd name="T4" fmla="*/ 22 w 2950"/>
                <a:gd name="T5" fmla="*/ 77 h 2947"/>
                <a:gd name="T6" fmla="*/ 16 w 2950"/>
                <a:gd name="T7" fmla="*/ 73 h 2947"/>
                <a:gd name="T8" fmla="*/ 9 w 2950"/>
                <a:gd name="T9" fmla="*/ 68 h 2947"/>
                <a:gd name="T10" fmla="*/ 5 w 2950"/>
                <a:gd name="T11" fmla="*/ 62 h 2947"/>
                <a:gd name="T12" fmla="*/ 2 w 2950"/>
                <a:gd name="T13" fmla="*/ 54 h 2947"/>
                <a:gd name="T14" fmla="*/ 0 w 2950"/>
                <a:gd name="T15" fmla="*/ 46 h 2947"/>
                <a:gd name="T16" fmla="*/ 0 w 2950"/>
                <a:gd name="T17" fmla="*/ 36 h 2947"/>
                <a:gd name="T18" fmla="*/ 2 w 2950"/>
                <a:gd name="T19" fmla="*/ 29 h 2947"/>
                <a:gd name="T20" fmla="*/ 5 w 2950"/>
                <a:gd name="T21" fmla="*/ 21 h 2947"/>
                <a:gd name="T22" fmla="*/ 9 w 2950"/>
                <a:gd name="T23" fmla="*/ 15 h 2947"/>
                <a:gd name="T24" fmla="*/ 15 w 2950"/>
                <a:gd name="T25" fmla="*/ 9 h 2947"/>
                <a:gd name="T26" fmla="*/ 22 w 2950"/>
                <a:gd name="T27" fmla="*/ 4 h 2947"/>
                <a:gd name="T28" fmla="*/ 29 w 2950"/>
                <a:gd name="T29" fmla="*/ 1 h 2947"/>
                <a:gd name="T30" fmla="*/ 37 w 2950"/>
                <a:gd name="T31" fmla="*/ 0 h 2947"/>
                <a:gd name="T32" fmla="*/ 46 w 2950"/>
                <a:gd name="T33" fmla="*/ 0 h 2947"/>
                <a:gd name="T34" fmla="*/ 53 w 2950"/>
                <a:gd name="T35" fmla="*/ 1 h 2947"/>
                <a:gd name="T36" fmla="*/ 61 w 2950"/>
                <a:gd name="T37" fmla="*/ 4 h 2947"/>
                <a:gd name="T38" fmla="*/ 67 w 2950"/>
                <a:gd name="T39" fmla="*/ 9 h 2947"/>
                <a:gd name="T40" fmla="*/ 73 w 2950"/>
                <a:gd name="T41" fmla="*/ 15 h 2947"/>
                <a:gd name="T42" fmla="*/ 77 w 2950"/>
                <a:gd name="T43" fmla="*/ 21 h 2947"/>
                <a:gd name="T44" fmla="*/ 80 w 2950"/>
                <a:gd name="T45" fmla="*/ 29 h 2947"/>
                <a:gd name="T46" fmla="*/ 82 w 2950"/>
                <a:gd name="T47" fmla="*/ 36 h 2947"/>
                <a:gd name="T48" fmla="*/ 82 w 2950"/>
                <a:gd name="T49" fmla="*/ 45 h 2947"/>
                <a:gd name="T50" fmla="*/ 80 w 2950"/>
                <a:gd name="T51" fmla="*/ 54 h 2947"/>
                <a:gd name="T52" fmla="*/ 77 w 2950"/>
                <a:gd name="T53" fmla="*/ 61 h 2947"/>
                <a:gd name="T54" fmla="*/ 73 w 2950"/>
                <a:gd name="T55" fmla="*/ 68 h 2947"/>
                <a:gd name="T56" fmla="*/ 67 w 2950"/>
                <a:gd name="T57" fmla="*/ 73 h 2947"/>
                <a:gd name="T58" fmla="*/ 60 w 2950"/>
                <a:gd name="T59" fmla="*/ 77 h 2947"/>
                <a:gd name="T60" fmla="*/ 53 w 2950"/>
                <a:gd name="T61" fmla="*/ 80 h 2947"/>
                <a:gd name="T62" fmla="*/ 45 w 2950"/>
                <a:gd name="T63" fmla="*/ 81 h 29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50"/>
                <a:gd name="T97" fmla="*/ 0 h 2947"/>
                <a:gd name="T98" fmla="*/ 2950 w 2950"/>
                <a:gd name="T99" fmla="*/ 2947 h 29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50" h="2947">
                  <a:moveTo>
                    <a:pt x="1483" y="2947"/>
                  </a:moveTo>
                  <a:lnTo>
                    <a:pt x="1335" y="2935"/>
                  </a:lnTo>
                  <a:lnTo>
                    <a:pt x="1192" y="2922"/>
                  </a:lnTo>
                  <a:lnTo>
                    <a:pt x="1058" y="2886"/>
                  </a:lnTo>
                  <a:lnTo>
                    <a:pt x="927" y="2849"/>
                  </a:lnTo>
                  <a:lnTo>
                    <a:pt x="800" y="2792"/>
                  </a:lnTo>
                  <a:lnTo>
                    <a:pt x="673" y="2727"/>
                  </a:lnTo>
                  <a:lnTo>
                    <a:pt x="559" y="2645"/>
                  </a:lnTo>
                  <a:lnTo>
                    <a:pt x="448" y="2559"/>
                  </a:lnTo>
                  <a:lnTo>
                    <a:pt x="338" y="2457"/>
                  </a:lnTo>
                  <a:lnTo>
                    <a:pt x="248" y="2342"/>
                  </a:lnTo>
                  <a:lnTo>
                    <a:pt x="171" y="2224"/>
                  </a:lnTo>
                  <a:lnTo>
                    <a:pt x="113" y="2093"/>
                  </a:lnTo>
                  <a:lnTo>
                    <a:pt x="61" y="1950"/>
                  </a:lnTo>
                  <a:lnTo>
                    <a:pt x="23" y="1803"/>
                  </a:lnTo>
                  <a:lnTo>
                    <a:pt x="8" y="1644"/>
                  </a:lnTo>
                  <a:lnTo>
                    <a:pt x="0" y="1472"/>
                  </a:lnTo>
                  <a:lnTo>
                    <a:pt x="8" y="1317"/>
                  </a:lnTo>
                  <a:lnTo>
                    <a:pt x="23" y="1173"/>
                  </a:lnTo>
                  <a:lnTo>
                    <a:pt x="61" y="1030"/>
                  </a:lnTo>
                  <a:lnTo>
                    <a:pt x="105" y="900"/>
                  </a:lnTo>
                  <a:lnTo>
                    <a:pt x="167" y="769"/>
                  </a:lnTo>
                  <a:lnTo>
                    <a:pt x="245" y="647"/>
                  </a:lnTo>
                  <a:lnTo>
                    <a:pt x="330" y="532"/>
                  </a:lnTo>
                  <a:lnTo>
                    <a:pt x="432" y="425"/>
                  </a:lnTo>
                  <a:lnTo>
                    <a:pt x="539" y="323"/>
                  </a:lnTo>
                  <a:lnTo>
                    <a:pt x="657" y="238"/>
                  </a:lnTo>
                  <a:lnTo>
                    <a:pt x="780" y="164"/>
                  </a:lnTo>
                  <a:lnTo>
                    <a:pt x="907" y="106"/>
                  </a:lnTo>
                  <a:lnTo>
                    <a:pt x="1041" y="57"/>
                  </a:lnTo>
                  <a:lnTo>
                    <a:pt x="1184" y="21"/>
                  </a:lnTo>
                  <a:lnTo>
                    <a:pt x="1327" y="4"/>
                  </a:lnTo>
                  <a:lnTo>
                    <a:pt x="1483" y="0"/>
                  </a:lnTo>
                  <a:lnTo>
                    <a:pt x="1634" y="4"/>
                  </a:lnTo>
                  <a:lnTo>
                    <a:pt x="1781" y="21"/>
                  </a:lnTo>
                  <a:lnTo>
                    <a:pt x="1920" y="57"/>
                  </a:lnTo>
                  <a:lnTo>
                    <a:pt x="2050" y="106"/>
                  </a:lnTo>
                  <a:lnTo>
                    <a:pt x="2178" y="164"/>
                  </a:lnTo>
                  <a:lnTo>
                    <a:pt x="2300" y="238"/>
                  </a:lnTo>
                  <a:lnTo>
                    <a:pt x="2415" y="323"/>
                  </a:lnTo>
                  <a:lnTo>
                    <a:pt x="2525" y="425"/>
                  </a:lnTo>
                  <a:lnTo>
                    <a:pt x="2623" y="532"/>
                  </a:lnTo>
                  <a:lnTo>
                    <a:pt x="2709" y="647"/>
                  </a:lnTo>
                  <a:lnTo>
                    <a:pt x="2782" y="769"/>
                  </a:lnTo>
                  <a:lnTo>
                    <a:pt x="2840" y="900"/>
                  </a:lnTo>
                  <a:lnTo>
                    <a:pt x="2884" y="1030"/>
                  </a:lnTo>
                  <a:lnTo>
                    <a:pt x="2917" y="1173"/>
                  </a:lnTo>
                  <a:lnTo>
                    <a:pt x="2937" y="1317"/>
                  </a:lnTo>
                  <a:lnTo>
                    <a:pt x="2950" y="1472"/>
                  </a:lnTo>
                  <a:lnTo>
                    <a:pt x="2937" y="1636"/>
                  </a:lnTo>
                  <a:lnTo>
                    <a:pt x="2917" y="1795"/>
                  </a:lnTo>
                  <a:lnTo>
                    <a:pt x="2884" y="1942"/>
                  </a:lnTo>
                  <a:lnTo>
                    <a:pt x="2835" y="2081"/>
                  </a:lnTo>
                  <a:lnTo>
                    <a:pt x="2774" y="2211"/>
                  </a:lnTo>
                  <a:lnTo>
                    <a:pt x="2696" y="2334"/>
                  </a:lnTo>
                  <a:lnTo>
                    <a:pt x="2607" y="2444"/>
                  </a:lnTo>
                  <a:lnTo>
                    <a:pt x="2508" y="2551"/>
                  </a:lnTo>
                  <a:lnTo>
                    <a:pt x="2390" y="2641"/>
                  </a:lnTo>
                  <a:lnTo>
                    <a:pt x="2275" y="2722"/>
                  </a:lnTo>
                  <a:lnTo>
                    <a:pt x="2153" y="2792"/>
                  </a:lnTo>
                  <a:lnTo>
                    <a:pt x="2026" y="2845"/>
                  </a:lnTo>
                  <a:lnTo>
                    <a:pt x="1895" y="2886"/>
                  </a:lnTo>
                  <a:lnTo>
                    <a:pt x="1764" y="2914"/>
                  </a:lnTo>
                  <a:lnTo>
                    <a:pt x="1626" y="2935"/>
                  </a:lnTo>
                  <a:lnTo>
                    <a:pt x="1483" y="29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6" name="Freeform 12"/>
            <p:cNvSpPr>
              <a:spLocks/>
            </p:cNvSpPr>
            <p:nvPr/>
          </p:nvSpPr>
          <p:spPr bwMode="auto">
            <a:xfrm rot="-766915">
              <a:off x="240" y="480"/>
              <a:ext cx="1611" cy="1792"/>
            </a:xfrm>
            <a:custGeom>
              <a:avLst/>
              <a:gdLst>
                <a:gd name="T0" fmla="*/ 6 w 9660"/>
                <a:gd name="T1" fmla="*/ 80 h 10753"/>
                <a:gd name="T2" fmla="*/ 31 w 9660"/>
                <a:gd name="T3" fmla="*/ 42 h 10753"/>
                <a:gd name="T4" fmla="*/ 72 w 9660"/>
                <a:gd name="T5" fmla="*/ 13 h 10753"/>
                <a:gd name="T6" fmla="*/ 128 w 9660"/>
                <a:gd name="T7" fmla="*/ 0 h 10753"/>
                <a:gd name="T8" fmla="*/ 183 w 9660"/>
                <a:gd name="T9" fmla="*/ 5 h 10753"/>
                <a:gd name="T10" fmla="*/ 227 w 9660"/>
                <a:gd name="T11" fmla="*/ 26 h 10753"/>
                <a:gd name="T12" fmla="*/ 256 w 9660"/>
                <a:gd name="T13" fmla="*/ 59 h 10753"/>
                <a:gd name="T14" fmla="*/ 269 w 9660"/>
                <a:gd name="T15" fmla="*/ 99 h 10753"/>
                <a:gd name="T16" fmla="*/ 265 w 9660"/>
                <a:gd name="T17" fmla="*/ 132 h 10753"/>
                <a:gd name="T18" fmla="*/ 244 w 9660"/>
                <a:gd name="T19" fmla="*/ 169 h 10753"/>
                <a:gd name="T20" fmla="*/ 174 w 9660"/>
                <a:gd name="T21" fmla="*/ 237 h 10753"/>
                <a:gd name="T22" fmla="*/ 158 w 9660"/>
                <a:gd name="T23" fmla="*/ 283 h 10753"/>
                <a:gd name="T24" fmla="*/ 130 w 9660"/>
                <a:gd name="T25" fmla="*/ 299 h 10753"/>
                <a:gd name="T26" fmla="*/ 106 w 9660"/>
                <a:gd name="T27" fmla="*/ 290 h 10753"/>
                <a:gd name="T28" fmla="*/ 97 w 9660"/>
                <a:gd name="T29" fmla="*/ 271 h 10753"/>
                <a:gd name="T30" fmla="*/ 104 w 9660"/>
                <a:gd name="T31" fmla="*/ 224 h 10753"/>
                <a:gd name="T32" fmla="*/ 153 w 9660"/>
                <a:gd name="T33" fmla="*/ 166 h 10753"/>
                <a:gd name="T34" fmla="*/ 190 w 9660"/>
                <a:gd name="T35" fmla="*/ 127 h 10753"/>
                <a:gd name="T36" fmla="*/ 194 w 9660"/>
                <a:gd name="T37" fmla="*/ 96 h 10753"/>
                <a:gd name="T38" fmla="*/ 179 w 9660"/>
                <a:gd name="T39" fmla="*/ 71 h 10753"/>
                <a:gd name="T40" fmla="*/ 150 w 9660"/>
                <a:gd name="T41" fmla="*/ 57 h 10753"/>
                <a:gd name="T42" fmla="*/ 112 w 9660"/>
                <a:gd name="T43" fmla="*/ 60 h 10753"/>
                <a:gd name="T44" fmla="*/ 81 w 9660"/>
                <a:gd name="T45" fmla="*/ 90 h 10753"/>
                <a:gd name="T46" fmla="*/ 65 w 9660"/>
                <a:gd name="T47" fmla="*/ 129 h 10753"/>
                <a:gd name="T48" fmla="*/ 36 w 9660"/>
                <a:gd name="T49" fmla="*/ 144 h 10753"/>
                <a:gd name="T50" fmla="*/ 16 w 9660"/>
                <a:gd name="T51" fmla="*/ 139 h 10753"/>
                <a:gd name="T52" fmla="*/ 3 w 9660"/>
                <a:gd name="T53" fmla="*/ 124 h 10753"/>
                <a:gd name="T54" fmla="*/ 6 w 9660"/>
                <a:gd name="T55" fmla="*/ 129 h 10753"/>
                <a:gd name="T56" fmla="*/ 22 w 9660"/>
                <a:gd name="T57" fmla="*/ 142 h 10753"/>
                <a:gd name="T58" fmla="*/ 48 w 9660"/>
                <a:gd name="T59" fmla="*/ 142 h 10753"/>
                <a:gd name="T60" fmla="*/ 71 w 9660"/>
                <a:gd name="T61" fmla="*/ 116 h 10753"/>
                <a:gd name="T62" fmla="*/ 94 w 9660"/>
                <a:gd name="T63" fmla="*/ 71 h 10753"/>
                <a:gd name="T64" fmla="*/ 124 w 9660"/>
                <a:gd name="T65" fmla="*/ 57 h 10753"/>
                <a:gd name="T66" fmla="*/ 161 w 9660"/>
                <a:gd name="T67" fmla="*/ 60 h 10753"/>
                <a:gd name="T68" fmla="*/ 186 w 9660"/>
                <a:gd name="T69" fmla="*/ 78 h 10753"/>
                <a:gd name="T70" fmla="*/ 195 w 9660"/>
                <a:gd name="T71" fmla="*/ 107 h 10753"/>
                <a:gd name="T72" fmla="*/ 184 w 9660"/>
                <a:gd name="T73" fmla="*/ 136 h 10753"/>
                <a:gd name="T74" fmla="*/ 122 w 9660"/>
                <a:gd name="T75" fmla="*/ 195 h 10753"/>
                <a:gd name="T76" fmla="*/ 98 w 9660"/>
                <a:gd name="T77" fmla="*/ 242 h 10753"/>
                <a:gd name="T78" fmla="*/ 99 w 9660"/>
                <a:gd name="T79" fmla="*/ 278 h 10753"/>
                <a:gd name="T80" fmla="*/ 112 w 9660"/>
                <a:gd name="T81" fmla="*/ 293 h 10753"/>
                <a:gd name="T82" fmla="*/ 142 w 9660"/>
                <a:gd name="T83" fmla="*/ 297 h 10753"/>
                <a:gd name="T84" fmla="*/ 163 w 9660"/>
                <a:gd name="T85" fmla="*/ 271 h 10753"/>
                <a:gd name="T86" fmla="*/ 185 w 9660"/>
                <a:gd name="T87" fmla="*/ 224 h 10753"/>
                <a:gd name="T88" fmla="*/ 255 w 9660"/>
                <a:gd name="T89" fmla="*/ 154 h 10753"/>
                <a:gd name="T90" fmla="*/ 267 w 9660"/>
                <a:gd name="T91" fmla="*/ 122 h 10753"/>
                <a:gd name="T92" fmla="*/ 266 w 9660"/>
                <a:gd name="T93" fmla="*/ 85 h 10753"/>
                <a:gd name="T94" fmla="*/ 248 w 9660"/>
                <a:gd name="T95" fmla="*/ 47 h 10753"/>
                <a:gd name="T96" fmla="*/ 214 w 9660"/>
                <a:gd name="T97" fmla="*/ 18 h 10753"/>
                <a:gd name="T98" fmla="*/ 166 w 9660"/>
                <a:gd name="T99" fmla="*/ 2 h 10753"/>
                <a:gd name="T100" fmla="*/ 108 w 9660"/>
                <a:gd name="T101" fmla="*/ 2 h 10753"/>
                <a:gd name="T102" fmla="*/ 57 w 9660"/>
                <a:gd name="T103" fmla="*/ 22 h 10753"/>
                <a:gd name="T104" fmla="*/ 21 w 9660"/>
                <a:gd name="T105" fmla="*/ 54 h 10753"/>
                <a:gd name="T106" fmla="*/ 2 w 9660"/>
                <a:gd name="T107" fmla="*/ 93 h 107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60"/>
                <a:gd name="T163" fmla="*/ 0 h 10753"/>
                <a:gd name="T164" fmla="*/ 9660 w 9660"/>
                <a:gd name="T165" fmla="*/ 10753 h 107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60" h="10753">
                  <a:moveTo>
                    <a:pt x="0" y="4034"/>
                  </a:moveTo>
                  <a:lnTo>
                    <a:pt x="4" y="3801"/>
                  </a:lnTo>
                  <a:lnTo>
                    <a:pt x="33" y="3572"/>
                  </a:lnTo>
                  <a:lnTo>
                    <a:pt x="82" y="3347"/>
                  </a:lnTo>
                  <a:lnTo>
                    <a:pt x="144" y="3115"/>
                  </a:lnTo>
                  <a:lnTo>
                    <a:pt x="225" y="2882"/>
                  </a:lnTo>
                  <a:lnTo>
                    <a:pt x="327" y="2649"/>
                  </a:lnTo>
                  <a:lnTo>
                    <a:pt x="450" y="2415"/>
                  </a:lnTo>
                  <a:lnTo>
                    <a:pt x="589" y="2182"/>
                  </a:lnTo>
                  <a:lnTo>
                    <a:pt x="744" y="1949"/>
                  </a:lnTo>
                  <a:lnTo>
                    <a:pt x="920" y="1733"/>
                  </a:lnTo>
                  <a:lnTo>
                    <a:pt x="1108" y="1520"/>
                  </a:lnTo>
                  <a:lnTo>
                    <a:pt x="1316" y="1320"/>
                  </a:lnTo>
                  <a:lnTo>
                    <a:pt x="1540" y="1132"/>
                  </a:lnTo>
                  <a:lnTo>
                    <a:pt x="1782" y="952"/>
                  </a:lnTo>
                  <a:lnTo>
                    <a:pt x="2040" y="781"/>
                  </a:lnTo>
                  <a:lnTo>
                    <a:pt x="2314" y="621"/>
                  </a:lnTo>
                  <a:lnTo>
                    <a:pt x="2600" y="478"/>
                  </a:lnTo>
                  <a:lnTo>
                    <a:pt x="2902" y="352"/>
                  </a:lnTo>
                  <a:lnTo>
                    <a:pt x="3216" y="245"/>
                  </a:lnTo>
                  <a:lnTo>
                    <a:pt x="3543" y="155"/>
                  </a:lnTo>
                  <a:lnTo>
                    <a:pt x="3874" y="90"/>
                  </a:lnTo>
                  <a:lnTo>
                    <a:pt x="4226" y="41"/>
                  </a:lnTo>
                  <a:lnTo>
                    <a:pt x="4589" y="12"/>
                  </a:lnTo>
                  <a:lnTo>
                    <a:pt x="4962" y="0"/>
                  </a:lnTo>
                  <a:lnTo>
                    <a:pt x="5305" y="8"/>
                  </a:lnTo>
                  <a:lnTo>
                    <a:pt x="5640" y="33"/>
                  </a:lnTo>
                  <a:lnTo>
                    <a:pt x="5967" y="69"/>
                  </a:lnTo>
                  <a:lnTo>
                    <a:pt x="6281" y="127"/>
                  </a:lnTo>
                  <a:lnTo>
                    <a:pt x="6583" y="200"/>
                  </a:lnTo>
                  <a:lnTo>
                    <a:pt x="6878" y="286"/>
                  </a:lnTo>
                  <a:lnTo>
                    <a:pt x="7156" y="396"/>
                  </a:lnTo>
                  <a:lnTo>
                    <a:pt x="7434" y="515"/>
                  </a:lnTo>
                  <a:lnTo>
                    <a:pt x="7691" y="646"/>
                  </a:lnTo>
                  <a:lnTo>
                    <a:pt x="7932" y="792"/>
                  </a:lnTo>
                  <a:lnTo>
                    <a:pt x="8161" y="952"/>
                  </a:lnTo>
                  <a:lnTo>
                    <a:pt x="8377" y="1119"/>
                  </a:lnTo>
                  <a:lnTo>
                    <a:pt x="8574" y="1300"/>
                  </a:lnTo>
                  <a:lnTo>
                    <a:pt x="8758" y="1492"/>
                  </a:lnTo>
                  <a:lnTo>
                    <a:pt x="8926" y="1692"/>
                  </a:lnTo>
                  <a:lnTo>
                    <a:pt x="9080" y="1913"/>
                  </a:lnTo>
                  <a:lnTo>
                    <a:pt x="9215" y="2129"/>
                  </a:lnTo>
                  <a:lnTo>
                    <a:pt x="9333" y="2358"/>
                  </a:lnTo>
                  <a:lnTo>
                    <a:pt x="9436" y="2591"/>
                  </a:lnTo>
                  <a:lnTo>
                    <a:pt x="9517" y="2828"/>
                  </a:lnTo>
                  <a:lnTo>
                    <a:pt x="9579" y="3069"/>
                  </a:lnTo>
                  <a:lnTo>
                    <a:pt x="9624" y="3311"/>
                  </a:lnTo>
                  <a:lnTo>
                    <a:pt x="9653" y="3564"/>
                  </a:lnTo>
                  <a:lnTo>
                    <a:pt x="9660" y="3822"/>
                  </a:lnTo>
                  <a:lnTo>
                    <a:pt x="9653" y="4022"/>
                  </a:lnTo>
                  <a:lnTo>
                    <a:pt x="9640" y="4214"/>
                  </a:lnTo>
                  <a:lnTo>
                    <a:pt x="9616" y="4402"/>
                  </a:lnTo>
                  <a:lnTo>
                    <a:pt x="9579" y="4582"/>
                  </a:lnTo>
                  <a:lnTo>
                    <a:pt x="9530" y="4758"/>
                  </a:lnTo>
                  <a:lnTo>
                    <a:pt x="9473" y="4926"/>
                  </a:lnTo>
                  <a:lnTo>
                    <a:pt x="9407" y="5093"/>
                  </a:lnTo>
                  <a:lnTo>
                    <a:pt x="9333" y="5252"/>
                  </a:lnTo>
                  <a:lnTo>
                    <a:pt x="9159" y="5547"/>
                  </a:lnTo>
                  <a:lnTo>
                    <a:pt x="8970" y="5824"/>
                  </a:lnTo>
                  <a:lnTo>
                    <a:pt x="8766" y="6074"/>
                  </a:lnTo>
                  <a:lnTo>
                    <a:pt x="8550" y="6311"/>
                  </a:lnTo>
                  <a:lnTo>
                    <a:pt x="7912" y="6907"/>
                  </a:lnTo>
                  <a:lnTo>
                    <a:pt x="6919" y="7806"/>
                  </a:lnTo>
                  <a:lnTo>
                    <a:pt x="6637" y="8085"/>
                  </a:lnTo>
                  <a:lnTo>
                    <a:pt x="6421" y="8330"/>
                  </a:lnTo>
                  <a:lnTo>
                    <a:pt x="6257" y="8542"/>
                  </a:lnTo>
                  <a:lnTo>
                    <a:pt x="6138" y="8742"/>
                  </a:lnTo>
                  <a:lnTo>
                    <a:pt x="6056" y="8926"/>
                  </a:lnTo>
                  <a:lnTo>
                    <a:pt x="5999" y="9115"/>
                  </a:lnTo>
                  <a:lnTo>
                    <a:pt x="5844" y="9772"/>
                  </a:lnTo>
                  <a:lnTo>
                    <a:pt x="5778" y="10001"/>
                  </a:lnTo>
                  <a:lnTo>
                    <a:pt x="5696" y="10201"/>
                  </a:lnTo>
                  <a:lnTo>
                    <a:pt x="5591" y="10369"/>
                  </a:lnTo>
                  <a:lnTo>
                    <a:pt x="5460" y="10504"/>
                  </a:lnTo>
                  <a:lnTo>
                    <a:pt x="5300" y="10610"/>
                  </a:lnTo>
                  <a:lnTo>
                    <a:pt x="5116" y="10688"/>
                  </a:lnTo>
                  <a:lnTo>
                    <a:pt x="4908" y="10733"/>
                  </a:lnTo>
                  <a:lnTo>
                    <a:pt x="4679" y="10753"/>
                  </a:lnTo>
                  <a:lnTo>
                    <a:pt x="4438" y="10729"/>
                  </a:lnTo>
                  <a:lnTo>
                    <a:pt x="4213" y="10671"/>
                  </a:lnTo>
                  <a:lnTo>
                    <a:pt x="4108" y="10623"/>
                  </a:lnTo>
                  <a:lnTo>
                    <a:pt x="4013" y="10569"/>
                  </a:lnTo>
                  <a:lnTo>
                    <a:pt x="3916" y="10500"/>
                  </a:lnTo>
                  <a:lnTo>
                    <a:pt x="3825" y="10426"/>
                  </a:lnTo>
                  <a:lnTo>
                    <a:pt x="3743" y="10341"/>
                  </a:lnTo>
                  <a:lnTo>
                    <a:pt x="3674" y="10242"/>
                  </a:lnTo>
                  <a:lnTo>
                    <a:pt x="3613" y="10136"/>
                  </a:lnTo>
                  <a:lnTo>
                    <a:pt x="3564" y="10022"/>
                  </a:lnTo>
                  <a:lnTo>
                    <a:pt x="3527" y="9896"/>
                  </a:lnTo>
                  <a:lnTo>
                    <a:pt x="3498" y="9761"/>
                  </a:lnTo>
                  <a:lnTo>
                    <a:pt x="3482" y="9613"/>
                  </a:lnTo>
                  <a:lnTo>
                    <a:pt x="3478" y="9462"/>
                  </a:lnTo>
                  <a:lnTo>
                    <a:pt x="3494" y="9069"/>
                  </a:lnTo>
                  <a:lnTo>
                    <a:pt x="3535" y="8710"/>
                  </a:lnTo>
                  <a:lnTo>
                    <a:pt x="3613" y="8379"/>
                  </a:lnTo>
                  <a:lnTo>
                    <a:pt x="3727" y="8072"/>
                  </a:lnTo>
                  <a:lnTo>
                    <a:pt x="3858" y="7786"/>
                  </a:lnTo>
                  <a:lnTo>
                    <a:pt x="4013" y="7520"/>
                  </a:lnTo>
                  <a:lnTo>
                    <a:pt x="4185" y="7267"/>
                  </a:lnTo>
                  <a:lnTo>
                    <a:pt x="4385" y="7038"/>
                  </a:lnTo>
                  <a:lnTo>
                    <a:pt x="4863" y="6552"/>
                  </a:lnTo>
                  <a:lnTo>
                    <a:pt x="5493" y="5984"/>
                  </a:lnTo>
                  <a:lnTo>
                    <a:pt x="6020" y="5514"/>
                  </a:lnTo>
                  <a:lnTo>
                    <a:pt x="6375" y="5174"/>
                  </a:lnTo>
                  <a:lnTo>
                    <a:pt x="6501" y="5027"/>
                  </a:lnTo>
                  <a:lnTo>
                    <a:pt x="6624" y="4885"/>
                  </a:lnTo>
                  <a:lnTo>
                    <a:pt x="6735" y="4720"/>
                  </a:lnTo>
                  <a:lnTo>
                    <a:pt x="6837" y="4561"/>
                  </a:lnTo>
                  <a:lnTo>
                    <a:pt x="6919" y="4390"/>
                  </a:lnTo>
                  <a:lnTo>
                    <a:pt x="6976" y="4214"/>
                  </a:lnTo>
                  <a:lnTo>
                    <a:pt x="7012" y="4030"/>
                  </a:lnTo>
                  <a:lnTo>
                    <a:pt x="7025" y="3842"/>
                  </a:lnTo>
                  <a:lnTo>
                    <a:pt x="7017" y="3649"/>
                  </a:lnTo>
                  <a:lnTo>
                    <a:pt x="6989" y="3474"/>
                  </a:lnTo>
                  <a:lnTo>
                    <a:pt x="6943" y="3298"/>
                  </a:lnTo>
                  <a:lnTo>
                    <a:pt x="6882" y="3135"/>
                  </a:lnTo>
                  <a:lnTo>
                    <a:pt x="6800" y="2971"/>
                  </a:lnTo>
                  <a:lnTo>
                    <a:pt x="6702" y="2824"/>
                  </a:lnTo>
                  <a:lnTo>
                    <a:pt x="6580" y="2681"/>
                  </a:lnTo>
                  <a:lnTo>
                    <a:pt x="6449" y="2547"/>
                  </a:lnTo>
                  <a:lnTo>
                    <a:pt x="6298" y="2420"/>
                  </a:lnTo>
                  <a:lnTo>
                    <a:pt x="6138" y="2313"/>
                  </a:lnTo>
                  <a:lnTo>
                    <a:pt x="5971" y="2223"/>
                  </a:lnTo>
                  <a:lnTo>
                    <a:pt x="5787" y="2149"/>
                  </a:lnTo>
                  <a:lnTo>
                    <a:pt x="5595" y="2093"/>
                  </a:lnTo>
                  <a:lnTo>
                    <a:pt x="5394" y="2047"/>
                  </a:lnTo>
                  <a:lnTo>
                    <a:pt x="5177" y="2023"/>
                  </a:lnTo>
                  <a:lnTo>
                    <a:pt x="4962" y="2019"/>
                  </a:lnTo>
                  <a:lnTo>
                    <a:pt x="4699" y="2023"/>
                  </a:lnTo>
                  <a:lnTo>
                    <a:pt x="4463" y="2052"/>
                  </a:lnTo>
                  <a:lnTo>
                    <a:pt x="4238" y="2097"/>
                  </a:lnTo>
                  <a:lnTo>
                    <a:pt x="4034" y="2154"/>
                  </a:lnTo>
                  <a:lnTo>
                    <a:pt x="3845" y="2231"/>
                  </a:lnTo>
                  <a:lnTo>
                    <a:pt x="3678" y="2330"/>
                  </a:lnTo>
                  <a:lnTo>
                    <a:pt x="3523" y="2440"/>
                  </a:lnTo>
                  <a:lnTo>
                    <a:pt x="3392" y="2571"/>
                  </a:lnTo>
                  <a:lnTo>
                    <a:pt x="3147" y="2877"/>
                  </a:lnTo>
                  <a:lnTo>
                    <a:pt x="2927" y="3250"/>
                  </a:lnTo>
                  <a:lnTo>
                    <a:pt x="2820" y="3457"/>
                  </a:lnTo>
                  <a:lnTo>
                    <a:pt x="2722" y="3687"/>
                  </a:lnTo>
                  <a:lnTo>
                    <a:pt x="2624" y="3928"/>
                  </a:lnTo>
                  <a:lnTo>
                    <a:pt x="2538" y="4190"/>
                  </a:lnTo>
                  <a:lnTo>
                    <a:pt x="2444" y="4423"/>
                  </a:lnTo>
                  <a:lnTo>
                    <a:pt x="2334" y="4630"/>
                  </a:lnTo>
                  <a:lnTo>
                    <a:pt x="2202" y="4798"/>
                  </a:lnTo>
                  <a:lnTo>
                    <a:pt x="2060" y="4945"/>
                  </a:lnTo>
                  <a:lnTo>
                    <a:pt x="1892" y="5052"/>
                  </a:lnTo>
                  <a:lnTo>
                    <a:pt x="1708" y="5133"/>
                  </a:lnTo>
                  <a:lnTo>
                    <a:pt x="1504" y="5179"/>
                  </a:lnTo>
                  <a:lnTo>
                    <a:pt x="1287" y="5199"/>
                  </a:lnTo>
                  <a:lnTo>
                    <a:pt x="1153" y="5187"/>
                  </a:lnTo>
                  <a:lnTo>
                    <a:pt x="1026" y="5174"/>
                  </a:lnTo>
                  <a:lnTo>
                    <a:pt x="900" y="5146"/>
                  </a:lnTo>
                  <a:lnTo>
                    <a:pt x="785" y="5105"/>
                  </a:lnTo>
                  <a:lnTo>
                    <a:pt x="670" y="5052"/>
                  </a:lnTo>
                  <a:lnTo>
                    <a:pt x="564" y="4990"/>
                  </a:lnTo>
                  <a:lnTo>
                    <a:pt x="463" y="4917"/>
                  </a:lnTo>
                  <a:lnTo>
                    <a:pt x="372" y="4835"/>
                  </a:lnTo>
                  <a:lnTo>
                    <a:pt x="279" y="4742"/>
                  </a:lnTo>
                  <a:lnTo>
                    <a:pt x="208" y="4647"/>
                  </a:lnTo>
                  <a:lnTo>
                    <a:pt x="144" y="4549"/>
                  </a:lnTo>
                  <a:lnTo>
                    <a:pt x="90" y="4451"/>
                  </a:lnTo>
                  <a:lnTo>
                    <a:pt x="16" y="4247"/>
                  </a:lnTo>
                  <a:lnTo>
                    <a:pt x="0" y="4034"/>
                  </a:lnTo>
                  <a:lnTo>
                    <a:pt x="16" y="4247"/>
                  </a:lnTo>
                  <a:lnTo>
                    <a:pt x="90" y="4451"/>
                  </a:lnTo>
                  <a:lnTo>
                    <a:pt x="144" y="4549"/>
                  </a:lnTo>
                  <a:lnTo>
                    <a:pt x="208" y="4647"/>
                  </a:lnTo>
                  <a:lnTo>
                    <a:pt x="279" y="4742"/>
                  </a:lnTo>
                  <a:lnTo>
                    <a:pt x="372" y="4835"/>
                  </a:lnTo>
                  <a:lnTo>
                    <a:pt x="463" y="4917"/>
                  </a:lnTo>
                  <a:lnTo>
                    <a:pt x="564" y="4990"/>
                  </a:lnTo>
                  <a:lnTo>
                    <a:pt x="670" y="5052"/>
                  </a:lnTo>
                  <a:lnTo>
                    <a:pt x="785" y="5105"/>
                  </a:lnTo>
                  <a:lnTo>
                    <a:pt x="900" y="5146"/>
                  </a:lnTo>
                  <a:lnTo>
                    <a:pt x="1026" y="5174"/>
                  </a:lnTo>
                  <a:lnTo>
                    <a:pt x="1153" y="5187"/>
                  </a:lnTo>
                  <a:lnTo>
                    <a:pt x="1287" y="5199"/>
                  </a:lnTo>
                  <a:lnTo>
                    <a:pt x="1504" y="5179"/>
                  </a:lnTo>
                  <a:lnTo>
                    <a:pt x="1708" y="5133"/>
                  </a:lnTo>
                  <a:lnTo>
                    <a:pt x="1892" y="5052"/>
                  </a:lnTo>
                  <a:lnTo>
                    <a:pt x="2060" y="4945"/>
                  </a:lnTo>
                  <a:lnTo>
                    <a:pt x="2202" y="4798"/>
                  </a:lnTo>
                  <a:lnTo>
                    <a:pt x="2334" y="4630"/>
                  </a:lnTo>
                  <a:lnTo>
                    <a:pt x="2444" y="4423"/>
                  </a:lnTo>
                  <a:lnTo>
                    <a:pt x="2538" y="4190"/>
                  </a:lnTo>
                  <a:lnTo>
                    <a:pt x="2624" y="3928"/>
                  </a:lnTo>
                  <a:lnTo>
                    <a:pt x="2722" y="3687"/>
                  </a:lnTo>
                  <a:lnTo>
                    <a:pt x="2820" y="3457"/>
                  </a:lnTo>
                  <a:lnTo>
                    <a:pt x="2927" y="3250"/>
                  </a:lnTo>
                  <a:lnTo>
                    <a:pt x="3147" y="2877"/>
                  </a:lnTo>
                  <a:lnTo>
                    <a:pt x="3392" y="2571"/>
                  </a:lnTo>
                  <a:lnTo>
                    <a:pt x="3523" y="2440"/>
                  </a:lnTo>
                  <a:lnTo>
                    <a:pt x="3678" y="2330"/>
                  </a:lnTo>
                  <a:lnTo>
                    <a:pt x="3845" y="2231"/>
                  </a:lnTo>
                  <a:lnTo>
                    <a:pt x="4034" y="2154"/>
                  </a:lnTo>
                  <a:lnTo>
                    <a:pt x="4238" y="2097"/>
                  </a:lnTo>
                  <a:lnTo>
                    <a:pt x="4463" y="2052"/>
                  </a:lnTo>
                  <a:lnTo>
                    <a:pt x="4699" y="2023"/>
                  </a:lnTo>
                  <a:lnTo>
                    <a:pt x="4962" y="2019"/>
                  </a:lnTo>
                  <a:lnTo>
                    <a:pt x="5177" y="2023"/>
                  </a:lnTo>
                  <a:lnTo>
                    <a:pt x="5394" y="2047"/>
                  </a:lnTo>
                  <a:lnTo>
                    <a:pt x="5595" y="2093"/>
                  </a:lnTo>
                  <a:lnTo>
                    <a:pt x="5787" y="2149"/>
                  </a:lnTo>
                  <a:lnTo>
                    <a:pt x="5971" y="2223"/>
                  </a:lnTo>
                  <a:lnTo>
                    <a:pt x="6138" y="2313"/>
                  </a:lnTo>
                  <a:lnTo>
                    <a:pt x="6298" y="2420"/>
                  </a:lnTo>
                  <a:lnTo>
                    <a:pt x="6449" y="2547"/>
                  </a:lnTo>
                  <a:lnTo>
                    <a:pt x="6580" y="2681"/>
                  </a:lnTo>
                  <a:lnTo>
                    <a:pt x="6702" y="2824"/>
                  </a:lnTo>
                  <a:lnTo>
                    <a:pt x="6800" y="2971"/>
                  </a:lnTo>
                  <a:lnTo>
                    <a:pt x="6882" y="3135"/>
                  </a:lnTo>
                  <a:lnTo>
                    <a:pt x="6943" y="3298"/>
                  </a:lnTo>
                  <a:lnTo>
                    <a:pt x="6989" y="3474"/>
                  </a:lnTo>
                  <a:lnTo>
                    <a:pt x="7017" y="3649"/>
                  </a:lnTo>
                  <a:lnTo>
                    <a:pt x="7025" y="3842"/>
                  </a:lnTo>
                  <a:lnTo>
                    <a:pt x="7012" y="4030"/>
                  </a:lnTo>
                  <a:lnTo>
                    <a:pt x="6976" y="4214"/>
                  </a:lnTo>
                  <a:lnTo>
                    <a:pt x="6919" y="4390"/>
                  </a:lnTo>
                  <a:lnTo>
                    <a:pt x="6837" y="4561"/>
                  </a:lnTo>
                  <a:lnTo>
                    <a:pt x="6735" y="4720"/>
                  </a:lnTo>
                  <a:lnTo>
                    <a:pt x="6624" y="4885"/>
                  </a:lnTo>
                  <a:lnTo>
                    <a:pt x="6501" y="5027"/>
                  </a:lnTo>
                  <a:lnTo>
                    <a:pt x="6375" y="5174"/>
                  </a:lnTo>
                  <a:lnTo>
                    <a:pt x="6020" y="5514"/>
                  </a:lnTo>
                  <a:lnTo>
                    <a:pt x="5493" y="5984"/>
                  </a:lnTo>
                  <a:lnTo>
                    <a:pt x="4863" y="6552"/>
                  </a:lnTo>
                  <a:lnTo>
                    <a:pt x="4385" y="7038"/>
                  </a:lnTo>
                  <a:lnTo>
                    <a:pt x="4185" y="7267"/>
                  </a:lnTo>
                  <a:lnTo>
                    <a:pt x="4013" y="7520"/>
                  </a:lnTo>
                  <a:lnTo>
                    <a:pt x="3858" y="7786"/>
                  </a:lnTo>
                  <a:lnTo>
                    <a:pt x="3727" y="8072"/>
                  </a:lnTo>
                  <a:lnTo>
                    <a:pt x="3613" y="8379"/>
                  </a:lnTo>
                  <a:lnTo>
                    <a:pt x="3535" y="8710"/>
                  </a:lnTo>
                  <a:lnTo>
                    <a:pt x="3494" y="9069"/>
                  </a:lnTo>
                  <a:lnTo>
                    <a:pt x="3478" y="9462"/>
                  </a:lnTo>
                  <a:lnTo>
                    <a:pt x="3482" y="9613"/>
                  </a:lnTo>
                  <a:lnTo>
                    <a:pt x="3498" y="9761"/>
                  </a:lnTo>
                  <a:lnTo>
                    <a:pt x="3527" y="9896"/>
                  </a:lnTo>
                  <a:lnTo>
                    <a:pt x="3564" y="10022"/>
                  </a:lnTo>
                  <a:lnTo>
                    <a:pt x="3613" y="10136"/>
                  </a:lnTo>
                  <a:lnTo>
                    <a:pt x="3674" y="10242"/>
                  </a:lnTo>
                  <a:lnTo>
                    <a:pt x="3743" y="10341"/>
                  </a:lnTo>
                  <a:lnTo>
                    <a:pt x="3825" y="10426"/>
                  </a:lnTo>
                  <a:lnTo>
                    <a:pt x="3916" y="10500"/>
                  </a:lnTo>
                  <a:lnTo>
                    <a:pt x="4013" y="10569"/>
                  </a:lnTo>
                  <a:lnTo>
                    <a:pt x="4108" y="10623"/>
                  </a:lnTo>
                  <a:lnTo>
                    <a:pt x="4213" y="10671"/>
                  </a:lnTo>
                  <a:lnTo>
                    <a:pt x="4438" y="10729"/>
                  </a:lnTo>
                  <a:lnTo>
                    <a:pt x="4679" y="10753"/>
                  </a:lnTo>
                  <a:lnTo>
                    <a:pt x="4908" y="10733"/>
                  </a:lnTo>
                  <a:lnTo>
                    <a:pt x="5116" y="10688"/>
                  </a:lnTo>
                  <a:lnTo>
                    <a:pt x="5300" y="10610"/>
                  </a:lnTo>
                  <a:lnTo>
                    <a:pt x="5460" y="10504"/>
                  </a:lnTo>
                  <a:lnTo>
                    <a:pt x="5591" y="10369"/>
                  </a:lnTo>
                  <a:lnTo>
                    <a:pt x="5696" y="10201"/>
                  </a:lnTo>
                  <a:lnTo>
                    <a:pt x="5778" y="10001"/>
                  </a:lnTo>
                  <a:lnTo>
                    <a:pt x="5844" y="9772"/>
                  </a:lnTo>
                  <a:lnTo>
                    <a:pt x="5999" y="9115"/>
                  </a:lnTo>
                  <a:lnTo>
                    <a:pt x="6056" y="8926"/>
                  </a:lnTo>
                  <a:lnTo>
                    <a:pt x="6138" y="8742"/>
                  </a:lnTo>
                  <a:lnTo>
                    <a:pt x="6257" y="8542"/>
                  </a:lnTo>
                  <a:lnTo>
                    <a:pt x="6421" y="8330"/>
                  </a:lnTo>
                  <a:lnTo>
                    <a:pt x="6637" y="8085"/>
                  </a:lnTo>
                  <a:lnTo>
                    <a:pt x="6919" y="7806"/>
                  </a:lnTo>
                  <a:lnTo>
                    <a:pt x="7912" y="6907"/>
                  </a:lnTo>
                  <a:lnTo>
                    <a:pt x="8550" y="6311"/>
                  </a:lnTo>
                  <a:lnTo>
                    <a:pt x="8766" y="6074"/>
                  </a:lnTo>
                  <a:lnTo>
                    <a:pt x="8970" y="5824"/>
                  </a:lnTo>
                  <a:lnTo>
                    <a:pt x="9159" y="5547"/>
                  </a:lnTo>
                  <a:lnTo>
                    <a:pt x="9333" y="5252"/>
                  </a:lnTo>
                  <a:lnTo>
                    <a:pt x="9407" y="5093"/>
                  </a:lnTo>
                  <a:lnTo>
                    <a:pt x="9473" y="4926"/>
                  </a:lnTo>
                  <a:lnTo>
                    <a:pt x="9530" y="4758"/>
                  </a:lnTo>
                  <a:lnTo>
                    <a:pt x="9579" y="4582"/>
                  </a:lnTo>
                  <a:lnTo>
                    <a:pt x="9616" y="4402"/>
                  </a:lnTo>
                  <a:lnTo>
                    <a:pt x="9640" y="4214"/>
                  </a:lnTo>
                  <a:lnTo>
                    <a:pt x="9653" y="4022"/>
                  </a:lnTo>
                  <a:lnTo>
                    <a:pt x="9660" y="3822"/>
                  </a:lnTo>
                  <a:lnTo>
                    <a:pt x="9653" y="3564"/>
                  </a:lnTo>
                  <a:lnTo>
                    <a:pt x="9624" y="3311"/>
                  </a:lnTo>
                  <a:lnTo>
                    <a:pt x="9579" y="3069"/>
                  </a:lnTo>
                  <a:lnTo>
                    <a:pt x="9517" y="2828"/>
                  </a:lnTo>
                  <a:lnTo>
                    <a:pt x="9436" y="2591"/>
                  </a:lnTo>
                  <a:lnTo>
                    <a:pt x="9333" y="2358"/>
                  </a:lnTo>
                  <a:lnTo>
                    <a:pt x="9215" y="2129"/>
                  </a:lnTo>
                  <a:lnTo>
                    <a:pt x="9080" y="1913"/>
                  </a:lnTo>
                  <a:lnTo>
                    <a:pt x="8926" y="1692"/>
                  </a:lnTo>
                  <a:lnTo>
                    <a:pt x="8758" y="1492"/>
                  </a:lnTo>
                  <a:lnTo>
                    <a:pt x="8574" y="1300"/>
                  </a:lnTo>
                  <a:lnTo>
                    <a:pt x="8377" y="1119"/>
                  </a:lnTo>
                  <a:lnTo>
                    <a:pt x="8161" y="952"/>
                  </a:lnTo>
                  <a:lnTo>
                    <a:pt x="7932" y="792"/>
                  </a:lnTo>
                  <a:lnTo>
                    <a:pt x="7691" y="646"/>
                  </a:lnTo>
                  <a:lnTo>
                    <a:pt x="7434" y="515"/>
                  </a:lnTo>
                  <a:lnTo>
                    <a:pt x="7156" y="396"/>
                  </a:lnTo>
                  <a:lnTo>
                    <a:pt x="6878" y="286"/>
                  </a:lnTo>
                  <a:lnTo>
                    <a:pt x="6583" y="200"/>
                  </a:lnTo>
                  <a:lnTo>
                    <a:pt x="6281" y="127"/>
                  </a:lnTo>
                  <a:lnTo>
                    <a:pt x="5967" y="69"/>
                  </a:lnTo>
                  <a:lnTo>
                    <a:pt x="5640" y="33"/>
                  </a:lnTo>
                  <a:lnTo>
                    <a:pt x="5305" y="8"/>
                  </a:lnTo>
                  <a:lnTo>
                    <a:pt x="4962" y="0"/>
                  </a:lnTo>
                  <a:lnTo>
                    <a:pt x="4589" y="12"/>
                  </a:lnTo>
                  <a:lnTo>
                    <a:pt x="4226" y="41"/>
                  </a:lnTo>
                  <a:lnTo>
                    <a:pt x="3874" y="90"/>
                  </a:lnTo>
                  <a:lnTo>
                    <a:pt x="3543" y="155"/>
                  </a:lnTo>
                  <a:lnTo>
                    <a:pt x="3216" y="245"/>
                  </a:lnTo>
                  <a:lnTo>
                    <a:pt x="2902" y="352"/>
                  </a:lnTo>
                  <a:lnTo>
                    <a:pt x="2600" y="478"/>
                  </a:lnTo>
                  <a:lnTo>
                    <a:pt x="2314" y="621"/>
                  </a:lnTo>
                  <a:lnTo>
                    <a:pt x="2040" y="781"/>
                  </a:lnTo>
                  <a:lnTo>
                    <a:pt x="1782" y="952"/>
                  </a:lnTo>
                  <a:lnTo>
                    <a:pt x="1540" y="1132"/>
                  </a:lnTo>
                  <a:lnTo>
                    <a:pt x="1316" y="1320"/>
                  </a:lnTo>
                  <a:lnTo>
                    <a:pt x="1108" y="1520"/>
                  </a:lnTo>
                  <a:lnTo>
                    <a:pt x="920" y="1733"/>
                  </a:lnTo>
                  <a:lnTo>
                    <a:pt x="744" y="1949"/>
                  </a:lnTo>
                  <a:lnTo>
                    <a:pt x="589" y="2182"/>
                  </a:lnTo>
                  <a:lnTo>
                    <a:pt x="450" y="2415"/>
                  </a:lnTo>
                  <a:lnTo>
                    <a:pt x="327" y="2649"/>
                  </a:lnTo>
                  <a:lnTo>
                    <a:pt x="225" y="2882"/>
                  </a:lnTo>
                  <a:lnTo>
                    <a:pt x="144" y="3115"/>
                  </a:lnTo>
                  <a:lnTo>
                    <a:pt x="82" y="3347"/>
                  </a:lnTo>
                  <a:lnTo>
                    <a:pt x="33" y="3572"/>
                  </a:lnTo>
                  <a:lnTo>
                    <a:pt x="4" y="3801"/>
                  </a:lnTo>
                  <a:lnTo>
                    <a:pt x="0" y="4034"/>
                  </a:lnTo>
                  <a:close/>
                </a:path>
              </a:pathLst>
            </a:custGeom>
            <a:solidFill>
              <a:srgbClr val="FF0000"/>
            </a:solidFill>
            <a:ln w="3175">
              <a:solidFill>
                <a:srgbClr val="000000"/>
              </a:solidFill>
              <a:round/>
              <a:headEnd/>
              <a:tailEnd/>
            </a:ln>
          </p:spPr>
          <p:txBody>
            <a:bodyPr/>
            <a:lstStyle/>
            <a:p>
              <a:endParaRPr lang="en-US"/>
            </a:p>
          </p:txBody>
        </p:sp>
        <p:sp>
          <p:nvSpPr>
            <p:cNvPr id="177" name="Freeform 13"/>
            <p:cNvSpPr>
              <a:spLocks/>
            </p:cNvSpPr>
            <p:nvPr/>
          </p:nvSpPr>
          <p:spPr bwMode="auto">
            <a:xfrm rot="-766093">
              <a:off x="1104" y="2400"/>
              <a:ext cx="492" cy="491"/>
            </a:xfrm>
            <a:custGeom>
              <a:avLst/>
              <a:gdLst>
                <a:gd name="T0" fmla="*/ 33 w 2950"/>
                <a:gd name="T1" fmla="*/ 81 h 2947"/>
                <a:gd name="T2" fmla="*/ 22 w 2950"/>
                <a:gd name="T3" fmla="*/ 77 h 2947"/>
                <a:gd name="T4" fmla="*/ 13 w 2950"/>
                <a:gd name="T5" fmla="*/ 71 h 2947"/>
                <a:gd name="T6" fmla="*/ 5 w 2950"/>
                <a:gd name="T7" fmla="*/ 62 h 2947"/>
                <a:gd name="T8" fmla="*/ 1 w 2950"/>
                <a:gd name="T9" fmla="*/ 50 h 2947"/>
                <a:gd name="T10" fmla="*/ 0 w 2950"/>
                <a:gd name="T11" fmla="*/ 36 h 2947"/>
                <a:gd name="T12" fmla="*/ 3 w 2950"/>
                <a:gd name="T13" fmla="*/ 25 h 2947"/>
                <a:gd name="T14" fmla="*/ 9 w 2950"/>
                <a:gd name="T15" fmla="*/ 15 h 2947"/>
                <a:gd name="T16" fmla="*/ 18 w 2950"/>
                <a:gd name="T17" fmla="*/ 7 h 2947"/>
                <a:gd name="T18" fmla="*/ 29 w 2950"/>
                <a:gd name="T19" fmla="*/ 1 h 2947"/>
                <a:gd name="T20" fmla="*/ 41 w 2950"/>
                <a:gd name="T21" fmla="*/ 0 h 2947"/>
                <a:gd name="T22" fmla="*/ 53 w 2950"/>
                <a:gd name="T23" fmla="*/ 1 h 2947"/>
                <a:gd name="T24" fmla="*/ 64 w 2950"/>
                <a:gd name="T25" fmla="*/ 7 h 2947"/>
                <a:gd name="T26" fmla="*/ 73 w 2950"/>
                <a:gd name="T27" fmla="*/ 15 h 2947"/>
                <a:gd name="T28" fmla="*/ 79 w 2950"/>
                <a:gd name="T29" fmla="*/ 25 h 2947"/>
                <a:gd name="T30" fmla="*/ 82 w 2950"/>
                <a:gd name="T31" fmla="*/ 36 h 2947"/>
                <a:gd name="T32" fmla="*/ 81 w 2950"/>
                <a:gd name="T33" fmla="*/ 50 h 2947"/>
                <a:gd name="T34" fmla="*/ 77 w 2950"/>
                <a:gd name="T35" fmla="*/ 61 h 2947"/>
                <a:gd name="T36" fmla="*/ 70 w 2950"/>
                <a:gd name="T37" fmla="*/ 71 h 2947"/>
                <a:gd name="T38" fmla="*/ 60 w 2950"/>
                <a:gd name="T39" fmla="*/ 77 h 2947"/>
                <a:gd name="T40" fmla="*/ 49 w 2950"/>
                <a:gd name="T41" fmla="*/ 81 h 2947"/>
                <a:gd name="T42" fmla="*/ 45 w 2950"/>
                <a:gd name="T43" fmla="*/ 81 h 2947"/>
                <a:gd name="T44" fmla="*/ 56 w 2950"/>
                <a:gd name="T45" fmla="*/ 79 h 2947"/>
                <a:gd name="T46" fmla="*/ 67 w 2950"/>
                <a:gd name="T47" fmla="*/ 73 h 2947"/>
                <a:gd name="T48" fmla="*/ 75 w 2950"/>
                <a:gd name="T49" fmla="*/ 65 h 2947"/>
                <a:gd name="T50" fmla="*/ 80 w 2950"/>
                <a:gd name="T51" fmla="*/ 54 h 2947"/>
                <a:gd name="T52" fmla="*/ 82 w 2950"/>
                <a:gd name="T53" fmla="*/ 41 h 2947"/>
                <a:gd name="T54" fmla="*/ 80 w 2950"/>
                <a:gd name="T55" fmla="*/ 29 h 2947"/>
                <a:gd name="T56" fmla="*/ 75 w 2950"/>
                <a:gd name="T57" fmla="*/ 18 h 2947"/>
                <a:gd name="T58" fmla="*/ 67 w 2950"/>
                <a:gd name="T59" fmla="*/ 9 h 2947"/>
                <a:gd name="T60" fmla="*/ 57 w 2950"/>
                <a:gd name="T61" fmla="*/ 3 h 2947"/>
                <a:gd name="T62" fmla="*/ 46 w 2950"/>
                <a:gd name="T63" fmla="*/ 0 h 2947"/>
                <a:gd name="T64" fmla="*/ 33 w 2950"/>
                <a:gd name="T65" fmla="*/ 0 h 2947"/>
                <a:gd name="T66" fmla="*/ 22 w 2950"/>
                <a:gd name="T67" fmla="*/ 4 h 2947"/>
                <a:gd name="T68" fmla="*/ 12 w 2950"/>
                <a:gd name="T69" fmla="*/ 12 h 2947"/>
                <a:gd name="T70" fmla="*/ 5 w 2950"/>
                <a:gd name="T71" fmla="*/ 21 h 2947"/>
                <a:gd name="T72" fmla="*/ 1 w 2950"/>
                <a:gd name="T73" fmla="*/ 32 h 2947"/>
                <a:gd name="T74" fmla="*/ 0 w 2950"/>
                <a:gd name="T75" fmla="*/ 46 h 2947"/>
                <a:gd name="T76" fmla="*/ 3 w 2950"/>
                <a:gd name="T77" fmla="*/ 58 h 2947"/>
                <a:gd name="T78" fmla="*/ 9 w 2950"/>
                <a:gd name="T79" fmla="*/ 68 h 2947"/>
                <a:gd name="T80" fmla="*/ 19 w 2950"/>
                <a:gd name="T81" fmla="*/ 76 h 2947"/>
                <a:gd name="T82" fmla="*/ 29 w 2950"/>
                <a:gd name="T83" fmla="*/ 80 h 2947"/>
                <a:gd name="T84" fmla="*/ 41 w 2950"/>
                <a:gd name="T85" fmla="*/ 82 h 294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50"/>
                <a:gd name="T130" fmla="*/ 0 h 2947"/>
                <a:gd name="T131" fmla="*/ 2950 w 2950"/>
                <a:gd name="T132" fmla="*/ 2947 h 294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50" h="2947">
                  <a:moveTo>
                    <a:pt x="1483" y="2947"/>
                  </a:moveTo>
                  <a:lnTo>
                    <a:pt x="1335" y="2935"/>
                  </a:lnTo>
                  <a:lnTo>
                    <a:pt x="1192" y="2922"/>
                  </a:lnTo>
                  <a:lnTo>
                    <a:pt x="1058" y="2886"/>
                  </a:lnTo>
                  <a:lnTo>
                    <a:pt x="927" y="2849"/>
                  </a:lnTo>
                  <a:lnTo>
                    <a:pt x="800" y="2792"/>
                  </a:lnTo>
                  <a:lnTo>
                    <a:pt x="673" y="2727"/>
                  </a:lnTo>
                  <a:lnTo>
                    <a:pt x="559" y="2645"/>
                  </a:lnTo>
                  <a:lnTo>
                    <a:pt x="448" y="2559"/>
                  </a:lnTo>
                  <a:lnTo>
                    <a:pt x="338" y="2457"/>
                  </a:lnTo>
                  <a:lnTo>
                    <a:pt x="248" y="2342"/>
                  </a:lnTo>
                  <a:lnTo>
                    <a:pt x="171" y="2224"/>
                  </a:lnTo>
                  <a:lnTo>
                    <a:pt x="113" y="2093"/>
                  </a:lnTo>
                  <a:lnTo>
                    <a:pt x="61" y="1950"/>
                  </a:lnTo>
                  <a:lnTo>
                    <a:pt x="23" y="1803"/>
                  </a:lnTo>
                  <a:lnTo>
                    <a:pt x="8" y="1644"/>
                  </a:lnTo>
                  <a:lnTo>
                    <a:pt x="0" y="1472"/>
                  </a:lnTo>
                  <a:lnTo>
                    <a:pt x="8" y="1317"/>
                  </a:lnTo>
                  <a:lnTo>
                    <a:pt x="23" y="1173"/>
                  </a:lnTo>
                  <a:lnTo>
                    <a:pt x="61" y="1030"/>
                  </a:lnTo>
                  <a:lnTo>
                    <a:pt x="105" y="900"/>
                  </a:lnTo>
                  <a:lnTo>
                    <a:pt x="167" y="769"/>
                  </a:lnTo>
                  <a:lnTo>
                    <a:pt x="245" y="647"/>
                  </a:lnTo>
                  <a:lnTo>
                    <a:pt x="330" y="532"/>
                  </a:lnTo>
                  <a:lnTo>
                    <a:pt x="432" y="425"/>
                  </a:lnTo>
                  <a:lnTo>
                    <a:pt x="539" y="323"/>
                  </a:lnTo>
                  <a:lnTo>
                    <a:pt x="657" y="238"/>
                  </a:lnTo>
                  <a:lnTo>
                    <a:pt x="780" y="164"/>
                  </a:lnTo>
                  <a:lnTo>
                    <a:pt x="907" y="106"/>
                  </a:lnTo>
                  <a:lnTo>
                    <a:pt x="1041" y="57"/>
                  </a:lnTo>
                  <a:lnTo>
                    <a:pt x="1184" y="21"/>
                  </a:lnTo>
                  <a:lnTo>
                    <a:pt x="1327" y="4"/>
                  </a:lnTo>
                  <a:lnTo>
                    <a:pt x="1483" y="0"/>
                  </a:lnTo>
                  <a:lnTo>
                    <a:pt x="1634" y="4"/>
                  </a:lnTo>
                  <a:lnTo>
                    <a:pt x="1781" y="21"/>
                  </a:lnTo>
                  <a:lnTo>
                    <a:pt x="1920" y="57"/>
                  </a:lnTo>
                  <a:lnTo>
                    <a:pt x="2050" y="106"/>
                  </a:lnTo>
                  <a:lnTo>
                    <a:pt x="2178" y="164"/>
                  </a:lnTo>
                  <a:lnTo>
                    <a:pt x="2300" y="238"/>
                  </a:lnTo>
                  <a:lnTo>
                    <a:pt x="2415" y="323"/>
                  </a:lnTo>
                  <a:lnTo>
                    <a:pt x="2525" y="425"/>
                  </a:lnTo>
                  <a:lnTo>
                    <a:pt x="2623" y="532"/>
                  </a:lnTo>
                  <a:lnTo>
                    <a:pt x="2709" y="647"/>
                  </a:lnTo>
                  <a:lnTo>
                    <a:pt x="2782" y="769"/>
                  </a:lnTo>
                  <a:lnTo>
                    <a:pt x="2840" y="900"/>
                  </a:lnTo>
                  <a:lnTo>
                    <a:pt x="2884" y="1030"/>
                  </a:lnTo>
                  <a:lnTo>
                    <a:pt x="2917" y="1173"/>
                  </a:lnTo>
                  <a:lnTo>
                    <a:pt x="2937" y="1317"/>
                  </a:lnTo>
                  <a:lnTo>
                    <a:pt x="2950" y="1472"/>
                  </a:lnTo>
                  <a:lnTo>
                    <a:pt x="2937" y="1636"/>
                  </a:lnTo>
                  <a:lnTo>
                    <a:pt x="2917" y="1795"/>
                  </a:lnTo>
                  <a:lnTo>
                    <a:pt x="2884" y="1942"/>
                  </a:lnTo>
                  <a:lnTo>
                    <a:pt x="2835" y="2081"/>
                  </a:lnTo>
                  <a:lnTo>
                    <a:pt x="2774" y="2211"/>
                  </a:lnTo>
                  <a:lnTo>
                    <a:pt x="2696" y="2334"/>
                  </a:lnTo>
                  <a:lnTo>
                    <a:pt x="2607" y="2444"/>
                  </a:lnTo>
                  <a:lnTo>
                    <a:pt x="2508" y="2551"/>
                  </a:lnTo>
                  <a:lnTo>
                    <a:pt x="2390" y="2641"/>
                  </a:lnTo>
                  <a:lnTo>
                    <a:pt x="2275" y="2722"/>
                  </a:lnTo>
                  <a:lnTo>
                    <a:pt x="2153" y="2792"/>
                  </a:lnTo>
                  <a:lnTo>
                    <a:pt x="2026" y="2845"/>
                  </a:lnTo>
                  <a:lnTo>
                    <a:pt x="1895" y="2886"/>
                  </a:lnTo>
                  <a:lnTo>
                    <a:pt x="1764" y="2914"/>
                  </a:lnTo>
                  <a:lnTo>
                    <a:pt x="1626" y="2935"/>
                  </a:lnTo>
                  <a:lnTo>
                    <a:pt x="1483" y="2947"/>
                  </a:lnTo>
                  <a:lnTo>
                    <a:pt x="1626" y="2935"/>
                  </a:lnTo>
                  <a:lnTo>
                    <a:pt x="1764" y="2914"/>
                  </a:lnTo>
                  <a:lnTo>
                    <a:pt x="1895" y="2886"/>
                  </a:lnTo>
                  <a:lnTo>
                    <a:pt x="2026" y="2845"/>
                  </a:lnTo>
                  <a:lnTo>
                    <a:pt x="2153" y="2792"/>
                  </a:lnTo>
                  <a:lnTo>
                    <a:pt x="2275" y="2722"/>
                  </a:lnTo>
                  <a:lnTo>
                    <a:pt x="2390" y="2641"/>
                  </a:lnTo>
                  <a:lnTo>
                    <a:pt x="2508" y="2551"/>
                  </a:lnTo>
                  <a:lnTo>
                    <a:pt x="2607" y="2444"/>
                  </a:lnTo>
                  <a:lnTo>
                    <a:pt x="2696" y="2334"/>
                  </a:lnTo>
                  <a:lnTo>
                    <a:pt x="2774" y="2211"/>
                  </a:lnTo>
                  <a:lnTo>
                    <a:pt x="2835" y="2081"/>
                  </a:lnTo>
                  <a:lnTo>
                    <a:pt x="2884" y="1942"/>
                  </a:lnTo>
                  <a:lnTo>
                    <a:pt x="2917" y="1795"/>
                  </a:lnTo>
                  <a:lnTo>
                    <a:pt x="2937" y="1636"/>
                  </a:lnTo>
                  <a:lnTo>
                    <a:pt x="2950" y="1472"/>
                  </a:lnTo>
                  <a:lnTo>
                    <a:pt x="2937" y="1317"/>
                  </a:lnTo>
                  <a:lnTo>
                    <a:pt x="2917" y="1173"/>
                  </a:lnTo>
                  <a:lnTo>
                    <a:pt x="2884" y="1030"/>
                  </a:lnTo>
                  <a:lnTo>
                    <a:pt x="2840" y="900"/>
                  </a:lnTo>
                  <a:lnTo>
                    <a:pt x="2782" y="769"/>
                  </a:lnTo>
                  <a:lnTo>
                    <a:pt x="2709" y="647"/>
                  </a:lnTo>
                  <a:lnTo>
                    <a:pt x="2623" y="532"/>
                  </a:lnTo>
                  <a:lnTo>
                    <a:pt x="2525" y="425"/>
                  </a:lnTo>
                  <a:lnTo>
                    <a:pt x="2415" y="323"/>
                  </a:lnTo>
                  <a:lnTo>
                    <a:pt x="2300" y="238"/>
                  </a:lnTo>
                  <a:lnTo>
                    <a:pt x="2178" y="164"/>
                  </a:lnTo>
                  <a:lnTo>
                    <a:pt x="2050" y="106"/>
                  </a:lnTo>
                  <a:lnTo>
                    <a:pt x="1920" y="57"/>
                  </a:lnTo>
                  <a:lnTo>
                    <a:pt x="1781" y="21"/>
                  </a:lnTo>
                  <a:lnTo>
                    <a:pt x="1634" y="4"/>
                  </a:lnTo>
                  <a:lnTo>
                    <a:pt x="1483" y="0"/>
                  </a:lnTo>
                  <a:lnTo>
                    <a:pt x="1327" y="4"/>
                  </a:lnTo>
                  <a:lnTo>
                    <a:pt x="1184" y="21"/>
                  </a:lnTo>
                  <a:lnTo>
                    <a:pt x="1041" y="57"/>
                  </a:lnTo>
                  <a:lnTo>
                    <a:pt x="907" y="106"/>
                  </a:lnTo>
                  <a:lnTo>
                    <a:pt x="780" y="164"/>
                  </a:lnTo>
                  <a:lnTo>
                    <a:pt x="657" y="238"/>
                  </a:lnTo>
                  <a:lnTo>
                    <a:pt x="539" y="323"/>
                  </a:lnTo>
                  <a:lnTo>
                    <a:pt x="432" y="425"/>
                  </a:lnTo>
                  <a:lnTo>
                    <a:pt x="330" y="532"/>
                  </a:lnTo>
                  <a:lnTo>
                    <a:pt x="245" y="647"/>
                  </a:lnTo>
                  <a:lnTo>
                    <a:pt x="167" y="769"/>
                  </a:lnTo>
                  <a:lnTo>
                    <a:pt x="105" y="900"/>
                  </a:lnTo>
                  <a:lnTo>
                    <a:pt x="61" y="1030"/>
                  </a:lnTo>
                  <a:lnTo>
                    <a:pt x="23" y="1173"/>
                  </a:lnTo>
                  <a:lnTo>
                    <a:pt x="8" y="1317"/>
                  </a:lnTo>
                  <a:lnTo>
                    <a:pt x="0" y="1472"/>
                  </a:lnTo>
                  <a:lnTo>
                    <a:pt x="8" y="1644"/>
                  </a:lnTo>
                  <a:lnTo>
                    <a:pt x="23" y="1803"/>
                  </a:lnTo>
                  <a:lnTo>
                    <a:pt x="61" y="1950"/>
                  </a:lnTo>
                  <a:lnTo>
                    <a:pt x="113" y="2093"/>
                  </a:lnTo>
                  <a:lnTo>
                    <a:pt x="171" y="2224"/>
                  </a:lnTo>
                  <a:lnTo>
                    <a:pt x="248" y="2342"/>
                  </a:lnTo>
                  <a:lnTo>
                    <a:pt x="338" y="2457"/>
                  </a:lnTo>
                  <a:lnTo>
                    <a:pt x="448" y="2559"/>
                  </a:lnTo>
                  <a:lnTo>
                    <a:pt x="559" y="2645"/>
                  </a:lnTo>
                  <a:lnTo>
                    <a:pt x="673" y="2727"/>
                  </a:lnTo>
                  <a:lnTo>
                    <a:pt x="800" y="2792"/>
                  </a:lnTo>
                  <a:lnTo>
                    <a:pt x="927" y="2849"/>
                  </a:lnTo>
                  <a:lnTo>
                    <a:pt x="1058" y="2886"/>
                  </a:lnTo>
                  <a:lnTo>
                    <a:pt x="1192" y="2922"/>
                  </a:lnTo>
                  <a:lnTo>
                    <a:pt x="1335" y="2935"/>
                  </a:lnTo>
                  <a:lnTo>
                    <a:pt x="1483" y="2947"/>
                  </a:lnTo>
                  <a:close/>
                </a:path>
              </a:pathLst>
            </a:custGeom>
            <a:solidFill>
              <a:srgbClr val="FF0000"/>
            </a:solidFill>
            <a:ln w="3175">
              <a:solidFill>
                <a:srgbClr val="000000"/>
              </a:solidFill>
              <a:round/>
              <a:headEnd/>
              <a:tailEnd/>
            </a:ln>
          </p:spPr>
          <p:txBody>
            <a:bodyPr/>
            <a:lstStyle/>
            <a:p>
              <a:endParaRPr lang="en-US"/>
            </a:p>
          </p:txBody>
        </p:sp>
      </p:grpSp>
      <p:graphicFrame>
        <p:nvGraphicFramePr>
          <p:cNvPr id="178" name="Object 89"/>
          <p:cNvGraphicFramePr>
            <a:graphicFrameLocks noChangeAspect="1"/>
          </p:cNvGraphicFramePr>
          <p:nvPr>
            <p:extLst>
              <p:ext uri="{D42A27DB-BD31-4B8C-83A1-F6EECF244321}">
                <p14:modId xmlns:p14="http://schemas.microsoft.com/office/powerpoint/2010/main" val="4014810183"/>
              </p:ext>
            </p:extLst>
          </p:nvPr>
        </p:nvGraphicFramePr>
        <p:xfrm>
          <a:off x="3320112" y="4802148"/>
          <a:ext cx="674139" cy="740139"/>
        </p:xfrm>
        <a:graphic>
          <a:graphicData uri="http://schemas.openxmlformats.org/presentationml/2006/ole">
            <mc:AlternateContent xmlns:mc="http://schemas.openxmlformats.org/markup-compatibility/2006">
              <mc:Choice xmlns:v="urn:schemas-microsoft-com:vml" Requires="v">
                <p:oleObj spid="_x0000_s1047" name="Flash Movie" r:id="rId12" imgW="1130400" imgH="1077480" progId="Flash.Movie">
                  <p:embed/>
                </p:oleObj>
              </mc:Choice>
              <mc:Fallback>
                <p:oleObj name="Flash Movie" r:id="rId12" imgW="1130400" imgH="1077480" progId="Flash.Movie">
                  <p:embed/>
                  <p:pic>
                    <p:nvPicPr>
                      <p:cNvPr id="178" name="Object 8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20112" y="4802148"/>
                        <a:ext cx="674139" cy="740139"/>
                      </a:xfrm>
                      <a:prstGeom prst="rect">
                        <a:avLst/>
                      </a:prstGeom>
                      <a:solidFill>
                        <a:srgbClr val="CC6600"/>
                      </a:solidFill>
                      <a:ln>
                        <a:noFill/>
                      </a:ln>
                      <a:extLst/>
                    </p:spPr>
                  </p:pic>
                </p:oleObj>
              </mc:Fallback>
            </mc:AlternateContent>
          </a:graphicData>
        </a:graphic>
      </p:graphicFrame>
      <p:pic>
        <p:nvPicPr>
          <p:cNvPr id="4" name="Picture 3"/>
          <p:cNvPicPr>
            <a:picLocks noChangeAspect="1"/>
          </p:cNvPicPr>
          <p:nvPr/>
        </p:nvPicPr>
        <p:blipFill>
          <a:blip r:embed="rId14"/>
          <a:stretch>
            <a:fillRect/>
          </a:stretch>
        </p:blipFill>
        <p:spPr>
          <a:xfrm>
            <a:off x="7433794" y="0"/>
            <a:ext cx="1707028" cy="1700931"/>
          </a:xfrm>
          <a:prstGeom prst="rect">
            <a:avLst/>
          </a:prstGeom>
        </p:spPr>
      </p:pic>
      <p:pic>
        <p:nvPicPr>
          <p:cNvPr id="7" name="Picture 6"/>
          <p:cNvPicPr>
            <a:picLocks noChangeAspect="1"/>
          </p:cNvPicPr>
          <p:nvPr/>
        </p:nvPicPr>
        <p:blipFill>
          <a:blip r:embed="rId15"/>
          <a:stretch>
            <a:fillRect/>
          </a:stretch>
        </p:blipFill>
        <p:spPr>
          <a:xfrm>
            <a:off x="-29031" y="5702056"/>
            <a:ext cx="9144793" cy="1140051"/>
          </a:xfrm>
          <a:prstGeom prst="rect">
            <a:avLst/>
          </a:prstGeom>
        </p:spPr>
      </p:pic>
    </p:spTree>
    <p:extLst>
      <p:ext uri="{BB962C8B-B14F-4D97-AF65-F5344CB8AC3E}">
        <p14:creationId xmlns:p14="http://schemas.microsoft.com/office/powerpoint/2010/main" val="19413984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itle 4"/>
          <p:cNvSpPr>
            <a:spLocks noGrp="1"/>
          </p:cNvSpPr>
          <p:nvPr>
            <p:ph type="ctrTitle"/>
          </p:nvPr>
        </p:nvSpPr>
        <p:spPr>
          <a:xfrm>
            <a:off x="129116" y="43363"/>
            <a:ext cx="6347883" cy="718638"/>
          </a:xfrm>
          <a:ln w="28575">
            <a:solidFill>
              <a:schemeClr val="tx2">
                <a:lumMod val="40000"/>
                <a:lumOff val="60000"/>
              </a:schemeClr>
            </a:solidFill>
          </a:ln>
        </p:spPr>
        <p:txBody>
          <a:bodyPr/>
          <a:lstStyle/>
          <a:p>
            <a:pPr algn="l"/>
            <a:r>
              <a:rPr lang="en-US" altLang="en-US" sz="2800" b="1" dirty="0" smtClean="0">
                <a:solidFill>
                  <a:srgbClr val="FF0000"/>
                </a:solidFill>
              </a:rPr>
              <a:t>SERVICE DESIGN:  </a:t>
            </a:r>
            <a:r>
              <a:rPr lang="en-US" altLang="en-US" sz="2800" b="1" dirty="0" smtClean="0">
                <a:solidFill>
                  <a:srgbClr val="0000CC"/>
                </a:solidFill>
              </a:rPr>
              <a:t>SECONDARY</a:t>
            </a:r>
          </a:p>
        </p:txBody>
      </p:sp>
      <p:sp>
        <p:nvSpPr>
          <p:cNvPr id="6" name="Subtitle 5"/>
          <p:cNvSpPr>
            <a:spLocks noGrp="1"/>
          </p:cNvSpPr>
          <p:nvPr>
            <p:ph type="subTitle" idx="1"/>
          </p:nvPr>
        </p:nvSpPr>
        <p:spPr>
          <a:xfrm>
            <a:off x="152669" y="941888"/>
            <a:ext cx="6705331" cy="3858711"/>
          </a:xfrm>
        </p:spPr>
        <p:txBody>
          <a:bodyPr rtlCol="0">
            <a:normAutofit fontScale="92500" lnSpcReduction="20000"/>
          </a:bodyPr>
          <a:lstStyle/>
          <a:p>
            <a:pPr algn="l" fontAlgn="auto">
              <a:spcAft>
                <a:spcPts val="0"/>
              </a:spcAft>
              <a:defRPr/>
            </a:pPr>
            <a:r>
              <a:rPr lang="en-US" sz="2400" dirty="0" smtClean="0">
                <a:ln>
                  <a:solidFill>
                    <a:schemeClr val="tx1"/>
                  </a:solidFill>
                </a:ln>
                <a:solidFill>
                  <a:srgbClr val="FF3300"/>
                </a:solidFill>
              </a:rPr>
              <a:t>JUNIOR HIGH</a:t>
            </a:r>
          </a:p>
          <a:p>
            <a:pPr marL="342900" indent="-342900" algn="l" fontAlgn="auto">
              <a:spcAft>
                <a:spcPts val="0"/>
              </a:spcAft>
              <a:buFont typeface="Arial" panose="020B0604020202020204" pitchFamily="34" charset="0"/>
              <a:buChar char="•"/>
              <a:defRPr/>
            </a:pPr>
            <a:r>
              <a:rPr lang="en-US" sz="2400" dirty="0" smtClean="0">
                <a:ln>
                  <a:solidFill>
                    <a:schemeClr val="tx1"/>
                  </a:solidFill>
                </a:ln>
                <a:solidFill>
                  <a:srgbClr val="FF3300"/>
                </a:solidFill>
              </a:rPr>
              <a:t>Pre-AP Program</a:t>
            </a:r>
          </a:p>
          <a:p>
            <a:pPr marL="800100" lvl="1" indent="-342900" algn="l" fontAlgn="auto">
              <a:spcAft>
                <a:spcPts val="0"/>
              </a:spcAft>
              <a:buFont typeface="Arial" panose="020B0604020202020204" pitchFamily="34" charset="0"/>
              <a:buChar char="•"/>
              <a:defRPr/>
            </a:pPr>
            <a:r>
              <a:rPr lang="en-US" sz="2000" dirty="0" smtClean="0">
                <a:ln>
                  <a:solidFill>
                    <a:schemeClr val="tx1"/>
                  </a:solidFill>
                </a:ln>
                <a:solidFill>
                  <a:srgbClr val="FF3300"/>
                </a:solidFill>
              </a:rPr>
              <a:t>GT-Identified</a:t>
            </a:r>
          </a:p>
          <a:p>
            <a:pPr marL="800100" lvl="1" indent="-342900" algn="l" fontAlgn="auto">
              <a:spcAft>
                <a:spcPts val="0"/>
              </a:spcAft>
              <a:buFont typeface="Arial" panose="020B0604020202020204" pitchFamily="34" charset="0"/>
              <a:buChar char="•"/>
              <a:defRPr/>
            </a:pPr>
            <a:r>
              <a:rPr lang="en-US" sz="2000" dirty="0" smtClean="0">
                <a:ln>
                  <a:solidFill>
                    <a:schemeClr val="tx1"/>
                  </a:solidFill>
                </a:ln>
                <a:solidFill>
                  <a:srgbClr val="FF3300"/>
                </a:solidFill>
              </a:rPr>
              <a:t>STAAR Scores</a:t>
            </a:r>
          </a:p>
          <a:p>
            <a:pPr marL="457200" lvl="1" indent="0" algn="l" fontAlgn="auto">
              <a:spcAft>
                <a:spcPts val="0"/>
              </a:spcAft>
              <a:buNone/>
              <a:defRPr/>
            </a:pPr>
            <a:endParaRPr lang="en-US" sz="2000" dirty="0" smtClean="0">
              <a:ln>
                <a:solidFill>
                  <a:schemeClr val="tx1"/>
                </a:solidFill>
              </a:ln>
              <a:solidFill>
                <a:srgbClr val="FF3300"/>
              </a:solidFill>
            </a:endParaRPr>
          </a:p>
          <a:p>
            <a:pPr marL="457200" lvl="1" indent="0" algn="l" fontAlgn="auto">
              <a:spcAft>
                <a:spcPts val="0"/>
              </a:spcAft>
              <a:buNone/>
              <a:defRPr/>
            </a:pPr>
            <a:endParaRPr lang="en-US" sz="2000" dirty="0">
              <a:ln>
                <a:solidFill>
                  <a:schemeClr val="tx1"/>
                </a:solidFill>
              </a:ln>
              <a:solidFill>
                <a:srgbClr val="FF3300"/>
              </a:solidFill>
            </a:endParaRPr>
          </a:p>
          <a:p>
            <a:pPr marL="457200" lvl="1" indent="0" algn="l" fontAlgn="auto">
              <a:spcAft>
                <a:spcPts val="0"/>
              </a:spcAft>
              <a:buNone/>
              <a:defRPr/>
            </a:pPr>
            <a:endParaRPr lang="en-US" sz="2000" dirty="0">
              <a:ln>
                <a:solidFill>
                  <a:schemeClr val="tx1"/>
                </a:solidFill>
              </a:ln>
              <a:solidFill>
                <a:srgbClr val="FF3300"/>
              </a:solidFill>
            </a:endParaRPr>
          </a:p>
          <a:p>
            <a:pPr algn="l" fontAlgn="auto">
              <a:spcAft>
                <a:spcPts val="0"/>
              </a:spcAft>
              <a:defRPr/>
            </a:pPr>
            <a:r>
              <a:rPr lang="en-US" sz="2400" dirty="0" smtClean="0">
                <a:ln>
                  <a:solidFill>
                    <a:schemeClr val="tx1"/>
                  </a:solidFill>
                </a:ln>
                <a:solidFill>
                  <a:srgbClr val="FF3300"/>
                </a:solidFill>
              </a:rPr>
              <a:t>HIGH SCHOOL</a:t>
            </a:r>
          </a:p>
          <a:p>
            <a:pPr marL="342900" indent="-342900" algn="l" fontAlgn="auto">
              <a:spcAft>
                <a:spcPts val="0"/>
              </a:spcAft>
              <a:buFont typeface="Arial" panose="020B0604020202020204" pitchFamily="34" charset="0"/>
              <a:buChar char="•"/>
              <a:defRPr/>
            </a:pPr>
            <a:r>
              <a:rPr lang="en-US" sz="2400" dirty="0" smtClean="0">
                <a:ln>
                  <a:solidFill>
                    <a:schemeClr val="tx1"/>
                  </a:solidFill>
                </a:ln>
                <a:solidFill>
                  <a:srgbClr val="FF3300"/>
                </a:solidFill>
              </a:rPr>
              <a:t>Pre-AP/AP/Dual</a:t>
            </a:r>
          </a:p>
          <a:p>
            <a:pPr marL="800100" lvl="1" indent="-342900" algn="l" fontAlgn="auto">
              <a:spcAft>
                <a:spcPts val="0"/>
              </a:spcAft>
              <a:buFont typeface="Arial" panose="020B0604020202020204" pitchFamily="34" charset="0"/>
              <a:buChar char="•"/>
              <a:defRPr/>
            </a:pPr>
            <a:r>
              <a:rPr lang="en-US" sz="2000" dirty="0" smtClean="0">
                <a:ln>
                  <a:solidFill>
                    <a:schemeClr val="tx1"/>
                  </a:solidFill>
                </a:ln>
                <a:solidFill>
                  <a:srgbClr val="FF3300"/>
                </a:solidFill>
              </a:rPr>
              <a:t>GT-Identified</a:t>
            </a:r>
          </a:p>
          <a:p>
            <a:pPr marL="800100" lvl="1" indent="-342900" algn="l" fontAlgn="auto">
              <a:spcAft>
                <a:spcPts val="0"/>
              </a:spcAft>
              <a:buFont typeface="Arial" panose="020B0604020202020204" pitchFamily="34" charset="0"/>
              <a:buChar char="•"/>
              <a:defRPr/>
            </a:pPr>
            <a:r>
              <a:rPr lang="en-US" sz="2000" dirty="0" smtClean="0">
                <a:ln>
                  <a:solidFill>
                    <a:schemeClr val="tx1"/>
                  </a:solidFill>
                </a:ln>
                <a:solidFill>
                  <a:srgbClr val="FF3300"/>
                </a:solidFill>
              </a:rPr>
              <a:t>Open Enrollment</a:t>
            </a:r>
          </a:p>
          <a:p>
            <a:pPr marL="342900" indent="-342900" algn="l" fontAlgn="auto">
              <a:spcAft>
                <a:spcPts val="0"/>
              </a:spcAft>
              <a:buFont typeface="Arial" panose="020B0604020202020204" pitchFamily="34" charset="0"/>
              <a:buChar char="•"/>
              <a:defRPr/>
            </a:pPr>
            <a:r>
              <a:rPr lang="en-US" sz="2400" dirty="0" smtClean="0">
                <a:ln>
                  <a:solidFill>
                    <a:schemeClr val="tx1"/>
                  </a:solidFill>
                </a:ln>
                <a:solidFill>
                  <a:srgbClr val="FF3300"/>
                </a:solidFill>
              </a:rPr>
              <a:t>STC Dual Academies</a:t>
            </a:r>
          </a:p>
          <a:p>
            <a:pPr marL="342900" indent="-342900" algn="l" fontAlgn="auto">
              <a:spcAft>
                <a:spcPts val="0"/>
              </a:spcAft>
              <a:buFont typeface="Arial" panose="020B0604020202020204" pitchFamily="34" charset="0"/>
              <a:buChar char="•"/>
              <a:defRPr/>
            </a:pPr>
            <a:endParaRPr lang="en-US" sz="2400" dirty="0" smtClean="0">
              <a:ln>
                <a:solidFill>
                  <a:schemeClr val="tx1"/>
                </a:solidFill>
              </a:ln>
              <a:solidFill>
                <a:srgbClr val="FF3300"/>
              </a:solidFill>
            </a:endParaRPr>
          </a:p>
          <a:p>
            <a:pPr marL="342900" indent="-342900" algn="l" fontAlgn="auto">
              <a:spcAft>
                <a:spcPts val="0"/>
              </a:spcAft>
              <a:buFont typeface="Arial" panose="020B0604020202020204" pitchFamily="34" charset="0"/>
              <a:buChar char="•"/>
              <a:defRPr/>
            </a:pPr>
            <a:endParaRPr lang="en-US" sz="2400" dirty="0">
              <a:ln>
                <a:solidFill>
                  <a:schemeClr val="tx1"/>
                </a:solidFill>
              </a:ln>
              <a:solidFill>
                <a:srgbClr val="FF3300"/>
              </a:solidFill>
            </a:endParaRPr>
          </a:p>
        </p:txBody>
      </p:sp>
      <p:pic>
        <p:nvPicPr>
          <p:cNvPr id="71686" name="Picture 2"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552784" y="1732046"/>
            <a:ext cx="14462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AutoShape 2" descr="Image result for GT Classroom"/>
          <p:cNvSpPr>
            <a:spLocks noChangeAspect="1" noChangeArrowheads="1"/>
          </p:cNvSpPr>
          <p:nvPr/>
        </p:nvSpPr>
        <p:spPr bwMode="auto">
          <a:xfrm>
            <a:off x="-3175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pic>
        <p:nvPicPr>
          <p:cNvPr id="2" name="Picture 1"/>
          <p:cNvPicPr>
            <a:picLocks noChangeAspect="1"/>
          </p:cNvPicPr>
          <p:nvPr/>
        </p:nvPicPr>
        <p:blipFill>
          <a:blip r:embed="rId4"/>
          <a:stretch>
            <a:fillRect/>
          </a:stretch>
        </p:blipFill>
        <p:spPr>
          <a:xfrm>
            <a:off x="7422376" y="15875"/>
            <a:ext cx="1707028" cy="1700931"/>
          </a:xfrm>
          <a:prstGeom prst="rect">
            <a:avLst/>
          </a:prstGeom>
        </p:spPr>
      </p:pic>
      <p:pic>
        <p:nvPicPr>
          <p:cNvPr id="3" name="Picture 2"/>
          <p:cNvPicPr>
            <a:picLocks noChangeAspect="1"/>
          </p:cNvPicPr>
          <p:nvPr/>
        </p:nvPicPr>
        <p:blipFill>
          <a:blip r:embed="rId5"/>
          <a:stretch>
            <a:fillRect/>
          </a:stretch>
        </p:blipFill>
        <p:spPr>
          <a:xfrm>
            <a:off x="-793" y="5717949"/>
            <a:ext cx="9144793" cy="1140051"/>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52400" y="76201"/>
            <a:ext cx="7162800" cy="685800"/>
          </a:xfrm>
          <a:ln w="28575">
            <a:solidFill>
              <a:srgbClr val="FF3399"/>
            </a:solidFill>
            <a:miter lim="800000"/>
            <a:headEnd/>
            <a:tailEnd/>
          </a:ln>
        </p:spPr>
        <p:txBody>
          <a:bodyPr/>
          <a:lstStyle/>
          <a:p>
            <a:pPr eaLnBrk="1" hangingPunct="1"/>
            <a:r>
              <a:rPr lang="en-US" altLang="en-US" sz="3600" smtClean="0"/>
              <a:t>Program Design:  Elementary</a:t>
            </a:r>
            <a:endParaRPr lang="en-US" altLang="en-US" sz="3600" i="1" smtClean="0"/>
          </a:p>
        </p:txBody>
      </p:sp>
      <p:sp>
        <p:nvSpPr>
          <p:cNvPr id="50179" name="Content Placeholder 3"/>
          <p:cNvSpPr>
            <a:spLocks noGrp="1"/>
          </p:cNvSpPr>
          <p:nvPr>
            <p:ph idx="1"/>
          </p:nvPr>
        </p:nvSpPr>
        <p:spPr>
          <a:xfrm>
            <a:off x="152400" y="867090"/>
            <a:ext cx="3733800" cy="5410200"/>
          </a:xfrm>
        </p:spPr>
        <p:txBody>
          <a:bodyPr/>
          <a:lstStyle/>
          <a:p>
            <a:pPr marL="0" indent="0">
              <a:buClrTx/>
              <a:buSzPct val="100000"/>
              <a:buFont typeface="Wingdings" panose="05000000000000000000" pitchFamily="2" charset="2"/>
              <a:buNone/>
              <a:defRPr/>
            </a:pPr>
            <a:r>
              <a:rPr lang="en-US" altLang="en-US" sz="1400" b="1" dirty="0" smtClean="0"/>
              <a:t>Differentiated activities in all content areas aligned to the district </a:t>
            </a:r>
            <a:r>
              <a:rPr lang="en-US" altLang="en-US" sz="1400" b="1" dirty="0"/>
              <a:t>c</a:t>
            </a:r>
            <a:r>
              <a:rPr lang="en-US" altLang="en-US" sz="1400" b="1" dirty="0" smtClean="0"/>
              <a:t>urriculum</a:t>
            </a:r>
          </a:p>
          <a:p>
            <a:pPr marL="106363">
              <a:buClrTx/>
              <a:buSzPct val="100000"/>
              <a:buFont typeface="Arial" charset="0"/>
              <a:buChar char="•"/>
              <a:defRPr/>
            </a:pPr>
            <a:r>
              <a:rPr lang="en-US" altLang="en-US" sz="1800" b="1" dirty="0" smtClean="0"/>
              <a:t>Reading/ELA</a:t>
            </a:r>
          </a:p>
          <a:p>
            <a:pPr marL="750888" lvl="2">
              <a:buClrTx/>
              <a:buSzPct val="100000"/>
              <a:buFont typeface="Arial" charset="0"/>
              <a:buChar char="•"/>
              <a:defRPr/>
            </a:pPr>
            <a:r>
              <a:rPr lang="en-US" altLang="en-US" sz="1400" b="1" dirty="0" smtClean="0"/>
              <a:t>Junior Great Books</a:t>
            </a:r>
          </a:p>
          <a:p>
            <a:pPr marL="750888" lvl="2">
              <a:buClrTx/>
              <a:buSzPct val="100000"/>
              <a:buFont typeface="Arial" charset="0"/>
              <a:buChar char="•"/>
              <a:defRPr/>
            </a:pPr>
            <a:r>
              <a:rPr lang="en-US" altLang="en-US" sz="1400" b="1" dirty="0" smtClean="0"/>
              <a:t>Novels</a:t>
            </a:r>
          </a:p>
          <a:p>
            <a:pPr marL="750888" lvl="2">
              <a:buClrTx/>
              <a:buSzPct val="100000"/>
              <a:buFont typeface="Arial" charset="0"/>
              <a:buChar char="•"/>
              <a:defRPr/>
            </a:pPr>
            <a:r>
              <a:rPr lang="en-US" altLang="en-US" sz="1400" b="1" dirty="0" smtClean="0"/>
              <a:t>Word of the Day/SAT Vocabulary</a:t>
            </a:r>
          </a:p>
          <a:p>
            <a:pPr marL="750888" lvl="2">
              <a:buClrTx/>
              <a:buSzPct val="100000"/>
              <a:buFont typeface="Arial" charset="0"/>
              <a:buChar char="•"/>
              <a:defRPr/>
            </a:pPr>
            <a:r>
              <a:rPr lang="en-US" altLang="en-US" sz="1400" b="1" dirty="0" smtClean="0"/>
              <a:t>Research Skills</a:t>
            </a:r>
          </a:p>
          <a:p>
            <a:pPr marL="750888" lvl="2">
              <a:buClrTx/>
              <a:buSzPct val="100000"/>
              <a:buFont typeface="Arial" charset="0"/>
              <a:buChar char="•"/>
              <a:defRPr/>
            </a:pPr>
            <a:r>
              <a:rPr lang="en-US" altLang="en-US" sz="1400" b="1" dirty="0" smtClean="0"/>
              <a:t>Thinking Skills</a:t>
            </a:r>
          </a:p>
          <a:p>
            <a:pPr marL="750888" lvl="2">
              <a:buClrTx/>
              <a:buSzPct val="100000"/>
              <a:buFont typeface="Arial" charset="0"/>
              <a:buChar char="•"/>
              <a:defRPr/>
            </a:pPr>
            <a:r>
              <a:rPr lang="en-US" altLang="en-US" sz="1400" b="1" dirty="0" smtClean="0"/>
              <a:t>Scamper</a:t>
            </a:r>
          </a:p>
          <a:p>
            <a:pPr marL="106363">
              <a:buClrTx/>
              <a:buSzPct val="100000"/>
              <a:buFont typeface="Arial" charset="0"/>
              <a:buChar char="•"/>
              <a:defRPr/>
            </a:pPr>
            <a:r>
              <a:rPr lang="en-US" altLang="en-US" sz="1800" b="1" dirty="0" smtClean="0"/>
              <a:t>Math/Science</a:t>
            </a:r>
          </a:p>
          <a:p>
            <a:pPr marL="750888" lvl="2">
              <a:buClrTx/>
              <a:buSzPct val="100000"/>
              <a:buFont typeface="Arial" charset="0"/>
              <a:buChar char="•"/>
              <a:defRPr/>
            </a:pPr>
            <a:r>
              <a:rPr lang="en-US" altLang="en-US" sz="1400" b="1" dirty="0" smtClean="0"/>
              <a:t>Hands-on-Equations</a:t>
            </a:r>
          </a:p>
          <a:p>
            <a:pPr marL="750888" lvl="2">
              <a:buClrTx/>
              <a:buSzPct val="100000"/>
              <a:buFont typeface="Arial" charset="0"/>
              <a:buChar char="•"/>
              <a:defRPr/>
            </a:pPr>
            <a:r>
              <a:rPr lang="en-US" altLang="en-US" sz="1400" b="1" dirty="0" smtClean="0"/>
              <a:t>Kagan</a:t>
            </a:r>
          </a:p>
          <a:p>
            <a:pPr marL="750888" lvl="2">
              <a:buClrTx/>
              <a:buSzPct val="100000"/>
              <a:buFont typeface="Arial" charset="0"/>
              <a:buChar char="•"/>
              <a:defRPr/>
            </a:pPr>
            <a:r>
              <a:rPr lang="en-US" altLang="en-US" sz="1400" b="1" dirty="0" smtClean="0"/>
              <a:t>Engine-</a:t>
            </a:r>
            <a:r>
              <a:rPr lang="en-US" altLang="en-US" sz="1400" b="1" dirty="0" err="1" smtClean="0"/>
              <a:t>Uity</a:t>
            </a:r>
            <a:endParaRPr lang="en-US" altLang="en-US" sz="1400" b="1" dirty="0" smtClean="0"/>
          </a:p>
          <a:p>
            <a:pPr marL="750888" lvl="2">
              <a:buClrTx/>
              <a:buSzPct val="100000"/>
              <a:buFont typeface="Arial" charset="0"/>
              <a:buChar char="•"/>
              <a:defRPr/>
            </a:pPr>
            <a:r>
              <a:rPr lang="en-US" altLang="en-US" sz="1400" b="1" dirty="0" err="1" smtClean="0"/>
              <a:t>Stemscopes</a:t>
            </a:r>
            <a:endParaRPr lang="en-US" altLang="en-US" sz="1400" b="1" dirty="0" smtClean="0"/>
          </a:p>
          <a:p>
            <a:pPr marL="750888" lvl="2">
              <a:buClrTx/>
              <a:buSzPct val="100000"/>
              <a:buFont typeface="Arial" charset="0"/>
              <a:buChar char="•"/>
              <a:defRPr/>
            </a:pPr>
            <a:r>
              <a:rPr lang="en-US" altLang="en-US" sz="1400" b="1" dirty="0" smtClean="0"/>
              <a:t>Thinking Skills</a:t>
            </a:r>
          </a:p>
          <a:p>
            <a:pPr marL="750888" lvl="2">
              <a:buClrTx/>
              <a:buSzPct val="100000"/>
              <a:buFont typeface="Arial" charset="0"/>
              <a:buChar char="•"/>
              <a:defRPr/>
            </a:pPr>
            <a:r>
              <a:rPr lang="en-US" altLang="en-US" sz="1400" b="1" dirty="0" smtClean="0"/>
              <a:t>Scamper</a:t>
            </a:r>
          </a:p>
          <a:p>
            <a:pPr marL="750888" lvl="2">
              <a:buClrTx/>
              <a:buSzPct val="100000"/>
              <a:buFont typeface="Arial" charset="0"/>
              <a:buChar char="•"/>
              <a:defRPr/>
            </a:pPr>
            <a:r>
              <a:rPr lang="en-US" altLang="en-US" sz="1400" b="1" dirty="0" smtClean="0"/>
              <a:t>Depth and Complexity</a:t>
            </a:r>
          </a:p>
          <a:p>
            <a:pPr marL="750888" lvl="2">
              <a:buClrTx/>
              <a:buSzPct val="100000"/>
              <a:buFont typeface="Arial" charset="0"/>
              <a:buChar char="•"/>
              <a:defRPr/>
            </a:pPr>
            <a:endParaRPr lang="en-US" altLang="en-US" sz="2800" b="1" dirty="0"/>
          </a:p>
          <a:p>
            <a:pPr marL="455613" lvl="1">
              <a:buClrTx/>
              <a:buSzPct val="100000"/>
              <a:buFont typeface="Arial" charset="0"/>
              <a:buChar char="•"/>
              <a:defRPr/>
            </a:pPr>
            <a:endParaRPr lang="en-US" altLang="en-US" sz="1900" b="1" dirty="0" smtClean="0"/>
          </a:p>
          <a:p>
            <a:pPr eaLnBrk="1" hangingPunct="1">
              <a:buClrTx/>
              <a:buSzPct val="100000"/>
              <a:buFont typeface="Wingdings" panose="05000000000000000000" pitchFamily="2" charset="2"/>
              <a:buNone/>
              <a:defRPr/>
            </a:pPr>
            <a:endParaRPr lang="en-US" altLang="en-US" sz="1600" b="1" dirty="0" smtClean="0"/>
          </a:p>
        </p:txBody>
      </p:sp>
      <p:pic>
        <p:nvPicPr>
          <p:cNvPr id="706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1048" y="1905000"/>
            <a:ext cx="1158875"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3"/>
          <p:cNvSpPr txBox="1">
            <a:spLocks/>
          </p:cNvSpPr>
          <p:nvPr/>
        </p:nvSpPr>
        <p:spPr bwMode="auto">
          <a:xfrm>
            <a:off x="4058297" y="796637"/>
            <a:ext cx="3733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106363">
              <a:buClrTx/>
              <a:buSzPct val="100000"/>
              <a:buFont typeface="Arial" charset="0"/>
              <a:buChar char="•"/>
              <a:defRPr/>
            </a:pPr>
            <a:r>
              <a:rPr lang="en-US" altLang="en-US" sz="1800" b="1" kern="0" dirty="0" smtClean="0">
                <a:solidFill>
                  <a:srgbClr val="000000"/>
                </a:solidFill>
              </a:rPr>
              <a:t>Science/Social Studies</a:t>
            </a:r>
          </a:p>
          <a:p>
            <a:pPr marL="750888" lvl="2">
              <a:buClrTx/>
              <a:buSzPct val="100000"/>
              <a:buFont typeface="Arial" charset="0"/>
              <a:buChar char="•"/>
              <a:defRPr/>
            </a:pPr>
            <a:r>
              <a:rPr lang="en-US" altLang="en-US" sz="1400" b="1" kern="0" dirty="0" smtClean="0">
                <a:solidFill>
                  <a:srgbClr val="000000"/>
                </a:solidFill>
              </a:rPr>
              <a:t>Kagan</a:t>
            </a:r>
          </a:p>
          <a:p>
            <a:pPr marL="750888" lvl="2">
              <a:buClrTx/>
              <a:buSzPct val="100000"/>
              <a:buFont typeface="Arial" charset="0"/>
              <a:buChar char="•"/>
              <a:defRPr/>
            </a:pPr>
            <a:r>
              <a:rPr lang="en-US" altLang="en-US" sz="1400" b="1" kern="0" dirty="0" smtClean="0">
                <a:solidFill>
                  <a:srgbClr val="000000"/>
                </a:solidFill>
              </a:rPr>
              <a:t>Engine-</a:t>
            </a:r>
            <a:r>
              <a:rPr lang="en-US" altLang="en-US" sz="1400" b="1" kern="0" dirty="0" err="1" smtClean="0">
                <a:solidFill>
                  <a:srgbClr val="000000"/>
                </a:solidFill>
              </a:rPr>
              <a:t>Uity</a:t>
            </a:r>
            <a:endParaRPr lang="en-US" altLang="en-US" sz="1400" b="1" kern="0" dirty="0" smtClean="0">
              <a:solidFill>
                <a:srgbClr val="000000"/>
              </a:solidFill>
            </a:endParaRPr>
          </a:p>
          <a:p>
            <a:pPr marL="750888" lvl="2">
              <a:buClrTx/>
              <a:buSzPct val="100000"/>
              <a:buFont typeface="Arial" charset="0"/>
              <a:buChar char="•"/>
              <a:defRPr/>
            </a:pPr>
            <a:r>
              <a:rPr lang="en-US" altLang="en-US" sz="1400" b="1" kern="0" dirty="0" smtClean="0">
                <a:solidFill>
                  <a:srgbClr val="000000"/>
                </a:solidFill>
              </a:rPr>
              <a:t>Thinking Skills</a:t>
            </a:r>
          </a:p>
          <a:p>
            <a:pPr marL="750888" lvl="2">
              <a:buClrTx/>
              <a:buSzPct val="100000"/>
              <a:buFont typeface="Arial" charset="0"/>
              <a:buChar char="•"/>
              <a:defRPr/>
            </a:pPr>
            <a:r>
              <a:rPr lang="en-US" altLang="en-US" sz="1400" b="1" kern="0" dirty="0" smtClean="0">
                <a:solidFill>
                  <a:srgbClr val="000000"/>
                </a:solidFill>
              </a:rPr>
              <a:t>Research Skills (IIM Method/Vowery Carlile Resources)</a:t>
            </a:r>
          </a:p>
          <a:p>
            <a:pPr marL="750888" lvl="2">
              <a:buClrTx/>
              <a:buSzPct val="100000"/>
              <a:buFont typeface="Arial" charset="0"/>
              <a:buChar char="•"/>
              <a:defRPr/>
            </a:pPr>
            <a:r>
              <a:rPr lang="en-US" altLang="en-US" sz="1400" b="1" kern="0" dirty="0" smtClean="0">
                <a:solidFill>
                  <a:srgbClr val="000000"/>
                </a:solidFill>
              </a:rPr>
              <a:t>Scamper</a:t>
            </a:r>
          </a:p>
          <a:p>
            <a:pPr marL="750888" lvl="2">
              <a:buClrTx/>
              <a:buSzPct val="100000"/>
              <a:buFont typeface="Arial" charset="0"/>
              <a:buChar char="•"/>
              <a:defRPr/>
            </a:pPr>
            <a:r>
              <a:rPr lang="en-US" altLang="en-US" sz="1400" b="1" kern="0" dirty="0" smtClean="0">
                <a:solidFill>
                  <a:srgbClr val="000000"/>
                </a:solidFill>
              </a:rPr>
              <a:t>Depth and Complexity</a:t>
            </a:r>
          </a:p>
          <a:p>
            <a:pPr marL="455613" lvl="1">
              <a:buClrTx/>
              <a:buSzPct val="100000"/>
              <a:buFont typeface="Arial" charset="0"/>
              <a:buChar char="•"/>
              <a:defRPr/>
            </a:pPr>
            <a:r>
              <a:rPr lang="en-US" altLang="en-US" sz="1800" b="1" kern="0" dirty="0" smtClean="0">
                <a:solidFill>
                  <a:srgbClr val="000000"/>
                </a:solidFill>
              </a:rPr>
              <a:t>Other</a:t>
            </a:r>
          </a:p>
          <a:p>
            <a:pPr marL="750888" lvl="2">
              <a:buClrTx/>
              <a:buSzPct val="100000"/>
              <a:buFont typeface="Arial" charset="0"/>
              <a:buChar char="•"/>
              <a:defRPr/>
            </a:pPr>
            <a:r>
              <a:rPr lang="en-US" altLang="en-US" sz="1400" b="1" kern="0" dirty="0" smtClean="0">
                <a:solidFill>
                  <a:srgbClr val="000000"/>
                </a:solidFill>
              </a:rPr>
              <a:t>TPSP</a:t>
            </a:r>
          </a:p>
          <a:p>
            <a:pPr marL="750888" lvl="2">
              <a:buClrTx/>
              <a:buSzPct val="100000"/>
              <a:buFont typeface="Arial" charset="0"/>
              <a:buChar char="•"/>
              <a:defRPr/>
            </a:pPr>
            <a:r>
              <a:rPr lang="en-US" altLang="en-US" sz="1400" b="1" kern="0" dirty="0" smtClean="0">
                <a:solidFill>
                  <a:srgbClr val="000000"/>
                </a:solidFill>
              </a:rPr>
              <a:t>Instant Challenges</a:t>
            </a:r>
          </a:p>
          <a:p>
            <a:pPr marL="455613" lvl="1">
              <a:buClrTx/>
              <a:buSzPct val="100000"/>
              <a:buFont typeface="Arial" charset="0"/>
              <a:buChar char="•"/>
              <a:defRPr/>
            </a:pPr>
            <a:r>
              <a:rPr lang="en-US" altLang="en-US" sz="1700" b="1" kern="0" dirty="0" smtClean="0">
                <a:solidFill>
                  <a:srgbClr val="000000"/>
                </a:solidFill>
              </a:rPr>
              <a:t>Extra-Curricular</a:t>
            </a:r>
          </a:p>
          <a:p>
            <a:pPr marL="750888" lvl="2">
              <a:buClrTx/>
              <a:buSzPct val="100000"/>
              <a:buFont typeface="Arial" charset="0"/>
              <a:buChar char="•"/>
              <a:defRPr/>
            </a:pPr>
            <a:r>
              <a:rPr lang="en-US" altLang="en-US" sz="1400" b="1" kern="0" dirty="0" smtClean="0">
                <a:solidFill>
                  <a:srgbClr val="000000"/>
                </a:solidFill>
              </a:rPr>
              <a:t>Destination Imagination</a:t>
            </a:r>
          </a:p>
          <a:p>
            <a:pPr eaLnBrk="1" hangingPunct="1">
              <a:buClrTx/>
              <a:buSzPct val="100000"/>
              <a:buFont typeface="Wingdings" panose="05000000000000000000" pitchFamily="2" charset="2"/>
              <a:buNone/>
              <a:defRPr/>
            </a:pPr>
            <a:endParaRPr lang="en-US" altLang="en-US" sz="1800" b="1" kern="0" dirty="0" smtClean="0">
              <a:solidFill>
                <a:srgbClr val="FF0000"/>
              </a:solidFill>
            </a:endParaRPr>
          </a:p>
          <a:p>
            <a:pPr algn="ctr" eaLnBrk="1" hangingPunct="1">
              <a:buClrTx/>
              <a:buSzPct val="100000"/>
              <a:buFont typeface="Wingdings" panose="05000000000000000000" pitchFamily="2" charset="2"/>
              <a:buNone/>
              <a:defRPr/>
            </a:pPr>
            <a:r>
              <a:rPr lang="en-US" altLang="en-US" sz="1600" b="1" kern="0" dirty="0" smtClean="0">
                <a:solidFill>
                  <a:srgbClr val="FF0000"/>
                </a:solidFill>
              </a:rPr>
              <a:t>GT/Advanced Academics Fair</a:t>
            </a:r>
          </a:p>
          <a:p>
            <a:pPr algn="ctr" eaLnBrk="1" hangingPunct="1">
              <a:buClrTx/>
              <a:buSzPct val="100000"/>
              <a:buFont typeface="Wingdings" panose="05000000000000000000" pitchFamily="2" charset="2"/>
              <a:buNone/>
              <a:defRPr/>
            </a:pPr>
            <a:r>
              <a:rPr lang="en-US" altLang="en-US" sz="1600" b="1" kern="0" dirty="0" smtClean="0">
                <a:solidFill>
                  <a:srgbClr val="FF0000"/>
                </a:solidFill>
              </a:rPr>
              <a:t>May 19, 2018, from 8:00 to 12:00</a:t>
            </a:r>
            <a:endParaRPr lang="en-US" altLang="en-US" sz="1100" b="1" kern="0" dirty="0" smtClean="0">
              <a:solidFill>
                <a:srgbClr val="0000FF"/>
              </a:solidFill>
            </a:endParaRPr>
          </a:p>
          <a:p>
            <a:pPr algn="ctr" eaLnBrk="1" hangingPunct="1">
              <a:buClrTx/>
              <a:buSzPct val="100000"/>
              <a:buFont typeface="Wingdings" panose="05000000000000000000" pitchFamily="2" charset="2"/>
              <a:buNone/>
              <a:defRPr/>
            </a:pPr>
            <a:r>
              <a:rPr lang="en-US" altLang="en-US" sz="1200" b="1" kern="0" dirty="0" smtClean="0">
                <a:solidFill>
                  <a:srgbClr val="0000FF"/>
                </a:solidFill>
              </a:rPr>
              <a:t>Location TBD</a:t>
            </a:r>
            <a:endParaRPr lang="en-US" altLang="en-US" sz="1800" b="1" kern="0" dirty="0" smtClean="0">
              <a:solidFill>
                <a:srgbClr val="FF0000"/>
              </a:solidFill>
            </a:endParaRPr>
          </a:p>
        </p:txBody>
      </p:sp>
      <p:pic>
        <p:nvPicPr>
          <p:cNvPr id="2" name="Picture 1"/>
          <p:cNvPicPr>
            <a:picLocks noChangeAspect="1"/>
          </p:cNvPicPr>
          <p:nvPr/>
        </p:nvPicPr>
        <p:blipFill>
          <a:blip r:embed="rId3"/>
          <a:stretch>
            <a:fillRect/>
          </a:stretch>
        </p:blipFill>
        <p:spPr>
          <a:xfrm>
            <a:off x="7436972" y="1385"/>
            <a:ext cx="1707028" cy="1700931"/>
          </a:xfrm>
          <a:prstGeom prst="rect">
            <a:avLst/>
          </a:prstGeom>
        </p:spPr>
      </p:pic>
      <p:pic>
        <p:nvPicPr>
          <p:cNvPr id="3" name="Picture 2"/>
          <p:cNvPicPr>
            <a:picLocks noChangeAspect="1"/>
          </p:cNvPicPr>
          <p:nvPr/>
        </p:nvPicPr>
        <p:blipFill>
          <a:blip r:embed="rId4"/>
          <a:stretch>
            <a:fillRect/>
          </a:stretch>
        </p:blipFill>
        <p:spPr>
          <a:xfrm>
            <a:off x="0" y="5707264"/>
            <a:ext cx="9144793" cy="1140051"/>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0782"/>
            <a:ext cx="6858000" cy="1756718"/>
          </a:xfrm>
          <a:ln w="28575">
            <a:solidFill>
              <a:schemeClr val="tx2">
                <a:lumMod val="40000"/>
                <a:lumOff val="60000"/>
              </a:schemeClr>
            </a:solidFill>
          </a:ln>
        </p:spPr>
        <p:txBody>
          <a:bodyPr>
            <a:normAutofit fontScale="90000"/>
          </a:bodyPr>
          <a:lstStyle/>
          <a:p>
            <a:pPr algn="ctr"/>
            <a:r>
              <a:rPr lang="en-US" sz="2700" dirty="0">
                <a:solidFill>
                  <a:srgbClr val="FF00FF"/>
                </a:solidFill>
              </a:rPr>
              <a:t>Services for Gifted/Talented </a:t>
            </a:r>
            <a:r>
              <a:rPr lang="en-US" sz="2700" dirty="0" smtClean="0">
                <a:solidFill>
                  <a:srgbClr val="FF00FF"/>
                </a:solidFill>
              </a:rPr>
              <a:t>Students</a:t>
            </a:r>
            <a:br>
              <a:rPr lang="en-US" sz="2700" dirty="0" smtClean="0">
                <a:solidFill>
                  <a:srgbClr val="FF00FF"/>
                </a:solidFill>
              </a:rPr>
            </a:br>
            <a:r>
              <a:rPr lang="en-US" sz="2700" dirty="0" smtClean="0">
                <a:solidFill>
                  <a:srgbClr val="FF00FF"/>
                </a:solidFill>
              </a:rPr>
              <a:t> </a:t>
            </a:r>
            <a:r>
              <a:rPr lang="en-US" sz="2700" dirty="0">
                <a:solidFill>
                  <a:srgbClr val="FF00FF"/>
                </a:solidFill>
              </a:rPr>
              <a:t>&amp; Advanced Learners</a:t>
            </a:r>
            <a:r>
              <a:rPr lang="en-US" sz="2200" dirty="0">
                <a:ln>
                  <a:solidFill>
                    <a:prstClr val="white"/>
                  </a:solidFill>
                </a:ln>
                <a:solidFill>
                  <a:prstClr val="black"/>
                </a:solidFill>
                <a:effectLst/>
                <a:latin typeface="Arial Black" panose="020B0A04020102020204" pitchFamily="34" charset="0"/>
              </a:rPr>
              <a:t/>
            </a:r>
            <a:br>
              <a:rPr lang="en-US" sz="2200" dirty="0">
                <a:ln>
                  <a:solidFill>
                    <a:prstClr val="white"/>
                  </a:solidFill>
                </a:ln>
                <a:solidFill>
                  <a:prstClr val="black"/>
                </a:solidFill>
                <a:effectLst/>
                <a:latin typeface="Arial Black" panose="020B0A04020102020204" pitchFamily="34" charset="0"/>
              </a:rPr>
            </a:br>
            <a:r>
              <a:rPr lang="en-US" sz="2800" dirty="0">
                <a:ln>
                  <a:solidFill>
                    <a:prstClr val="white"/>
                  </a:solidFill>
                </a:ln>
                <a:solidFill>
                  <a:prstClr val="black"/>
                </a:solidFill>
                <a:effectLst/>
                <a:latin typeface="Arial Black" panose="020B0A04020102020204" pitchFamily="34" charset="0"/>
              </a:rPr>
              <a:t>DURING THE SCHOOL </a:t>
            </a:r>
            <a:r>
              <a:rPr lang="en-US" sz="2800" dirty="0" smtClean="0">
                <a:ln>
                  <a:solidFill>
                    <a:prstClr val="white"/>
                  </a:solidFill>
                </a:ln>
                <a:solidFill>
                  <a:prstClr val="black"/>
                </a:solidFill>
                <a:effectLst/>
                <a:latin typeface="Arial Black" panose="020B0A04020102020204" pitchFamily="34" charset="0"/>
              </a:rPr>
              <a:t>DAY</a:t>
            </a:r>
            <a:br>
              <a:rPr lang="en-US" sz="2800" dirty="0" smtClean="0">
                <a:ln>
                  <a:solidFill>
                    <a:prstClr val="white"/>
                  </a:solidFill>
                </a:ln>
                <a:solidFill>
                  <a:prstClr val="black"/>
                </a:solidFill>
                <a:effectLst/>
                <a:latin typeface="Arial Black" panose="020B0A04020102020204" pitchFamily="34" charset="0"/>
              </a:rPr>
            </a:br>
            <a:r>
              <a:rPr lang="en-US" sz="2800" dirty="0" smtClean="0">
                <a:ln>
                  <a:solidFill>
                    <a:prstClr val="white"/>
                  </a:solidFill>
                </a:ln>
                <a:solidFill>
                  <a:prstClr val="black"/>
                </a:solidFill>
                <a:latin typeface="Arial Black" panose="020B0A04020102020204" pitchFamily="34" charset="0"/>
              </a:rPr>
              <a:t>ELEMENTARY</a:t>
            </a:r>
            <a:endParaRPr lang="en-US" sz="2000" dirty="0">
              <a:ln>
                <a:solidFill>
                  <a:schemeClr val="tx1"/>
                </a:solidFill>
              </a:ln>
              <a:solidFill>
                <a:srgbClr val="FF3300"/>
              </a:solidFill>
            </a:endParaRPr>
          </a:p>
        </p:txBody>
      </p:sp>
      <p:pic>
        <p:nvPicPr>
          <p:cNvPr id="3" name="Picture 2"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97788" y="1777500"/>
            <a:ext cx="14462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4"/>
          <p:cNvSpPr txBox="1">
            <a:spLocks/>
          </p:cNvSpPr>
          <p:nvPr/>
        </p:nvSpPr>
        <p:spPr>
          <a:xfrm>
            <a:off x="38718" y="1894510"/>
            <a:ext cx="7047882" cy="386004"/>
          </a:xfrm>
          <a:prstGeom prst="rect">
            <a:avLst/>
          </a:prstGeom>
          <a:ln w="28575">
            <a:solidFill>
              <a:srgbClr val="FF00FF"/>
            </a:solidFill>
          </a:ln>
        </p:spPr>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2400" b="1" dirty="0" smtClean="0">
                <a:ln w="0">
                  <a:noFill/>
                </a:ln>
                <a:solidFill>
                  <a:srgbClr val="0000CC"/>
                </a:solidFill>
                <a:effectLst>
                  <a:outerShdw blurRad="38100" dist="19050" dir="2700000" algn="tl" rotWithShape="0">
                    <a:schemeClr val="dk1">
                      <a:alpha val="40000"/>
                    </a:schemeClr>
                  </a:outerShdw>
                </a:effectLst>
              </a:rPr>
              <a:t>CURRICULUM AND INSTRUCTION</a:t>
            </a:r>
            <a:endParaRPr lang="en-US" sz="2400" b="1" dirty="0">
              <a:ln w="0">
                <a:noFill/>
              </a:ln>
              <a:solidFill>
                <a:srgbClr val="0000CC"/>
              </a:solidFill>
              <a:effectLst>
                <a:outerShdw blurRad="38100" dist="19050" dir="2700000" algn="tl" rotWithShape="0">
                  <a:schemeClr val="dk1">
                    <a:alpha val="40000"/>
                  </a:schemeClr>
                </a:outerShdw>
              </a:effectLst>
            </a:endParaRPr>
          </a:p>
        </p:txBody>
      </p:sp>
      <p:sp>
        <p:nvSpPr>
          <p:cNvPr id="9" name="TextBox 8"/>
          <p:cNvSpPr txBox="1"/>
          <p:nvPr/>
        </p:nvSpPr>
        <p:spPr>
          <a:xfrm>
            <a:off x="38718" y="2895600"/>
            <a:ext cx="7200282" cy="2585323"/>
          </a:xfrm>
          <a:prstGeom prst="rect">
            <a:avLst/>
          </a:prstGeom>
          <a:noFill/>
        </p:spPr>
        <p:txBody>
          <a:bodyPr wrap="square" rtlCol="0">
            <a:spAutoFit/>
          </a:bodyPr>
          <a:lstStyle/>
          <a:p>
            <a:pPr algn="ctr"/>
            <a:r>
              <a:rPr lang="en-US" sz="2400" b="1" dirty="0" smtClean="0"/>
              <a:t>College Readiness </a:t>
            </a:r>
            <a:r>
              <a:rPr lang="en-US" sz="2400" b="1" i="1" dirty="0" smtClean="0">
                <a:solidFill>
                  <a:srgbClr val="FF00FF"/>
                </a:solidFill>
              </a:rPr>
              <a:t>for ALL Students</a:t>
            </a:r>
            <a:endParaRPr lang="en-US" sz="2400" b="1" dirty="0"/>
          </a:p>
          <a:p>
            <a:r>
              <a:rPr lang="en-US" sz="1600" b="1" dirty="0" smtClean="0"/>
              <a:t>ELEMENTARY</a:t>
            </a:r>
          </a:p>
          <a:p>
            <a:pPr marL="742950" lvl="1" indent="-285750">
              <a:buFont typeface="Arial" panose="020B0604020202020204" pitchFamily="34" charset="0"/>
              <a:buChar char="•"/>
            </a:pPr>
            <a:r>
              <a:rPr lang="en-US" sz="1600" b="1" dirty="0" smtClean="0"/>
              <a:t>College and Career Center at each campus (Counseling/Parental Involvement)</a:t>
            </a:r>
          </a:p>
          <a:p>
            <a:pPr marL="742950" lvl="1" indent="-285750">
              <a:buFont typeface="Arial" panose="020B0604020202020204" pitchFamily="34" charset="0"/>
              <a:buChar char="•"/>
            </a:pPr>
            <a:r>
              <a:rPr lang="en-US" b="1" dirty="0" smtClean="0"/>
              <a:t>Continue SAT Prep and Interactive Journals</a:t>
            </a:r>
          </a:p>
          <a:p>
            <a:pPr marL="1200150" lvl="2" indent="-285750">
              <a:buFont typeface="Arial" panose="020B0604020202020204" pitchFamily="34" charset="0"/>
              <a:buChar char="•"/>
            </a:pPr>
            <a:r>
              <a:rPr lang="en-US" b="1" dirty="0" smtClean="0"/>
              <a:t>SAT Prep folder is located in the ELA folders in 2017-2018 ELA Folder</a:t>
            </a:r>
          </a:p>
          <a:p>
            <a:pPr marL="1200150" lvl="2" indent="-285750">
              <a:buFont typeface="Arial" panose="020B0604020202020204" pitchFamily="34" charset="0"/>
              <a:buChar char="•"/>
            </a:pPr>
            <a:r>
              <a:rPr lang="en-US" dirty="0" smtClean="0"/>
              <a:t>Use Depth and Complexity in all core areas</a:t>
            </a:r>
          </a:p>
          <a:p>
            <a:pPr marL="742950" lvl="1" indent="-285750">
              <a:buFont typeface="Arial" panose="020B0604020202020204" pitchFamily="34" charset="0"/>
              <a:buChar char="•"/>
            </a:pPr>
            <a:r>
              <a:rPr lang="en-US" dirty="0" smtClean="0"/>
              <a:t>Continue DUKE TIP</a:t>
            </a:r>
          </a:p>
        </p:txBody>
      </p:sp>
      <p:pic>
        <p:nvPicPr>
          <p:cNvPr id="4" name="Picture 3"/>
          <p:cNvPicPr>
            <a:picLocks noChangeAspect="1"/>
          </p:cNvPicPr>
          <p:nvPr/>
        </p:nvPicPr>
        <p:blipFill>
          <a:blip r:embed="rId4"/>
          <a:stretch>
            <a:fillRect/>
          </a:stretch>
        </p:blipFill>
        <p:spPr>
          <a:xfrm>
            <a:off x="7443899" y="0"/>
            <a:ext cx="1707028" cy="1700931"/>
          </a:xfrm>
          <a:prstGeom prst="rect">
            <a:avLst/>
          </a:prstGeom>
        </p:spPr>
      </p:pic>
      <p:pic>
        <p:nvPicPr>
          <p:cNvPr id="6" name="Picture 5"/>
          <p:cNvPicPr>
            <a:picLocks noChangeAspect="1"/>
          </p:cNvPicPr>
          <p:nvPr/>
        </p:nvPicPr>
        <p:blipFill>
          <a:blip r:embed="rId5"/>
          <a:stretch>
            <a:fillRect/>
          </a:stretch>
        </p:blipFill>
        <p:spPr>
          <a:xfrm>
            <a:off x="-7720" y="5695791"/>
            <a:ext cx="9144793" cy="1140051"/>
          </a:xfrm>
          <a:prstGeom prst="rect">
            <a:avLst/>
          </a:prstGeom>
        </p:spPr>
      </p:pic>
    </p:spTree>
    <p:extLst>
      <p:ext uri="{BB962C8B-B14F-4D97-AF65-F5344CB8AC3E}">
        <p14:creationId xmlns:p14="http://schemas.microsoft.com/office/powerpoint/2010/main" val="3736957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52400" y="152400"/>
            <a:ext cx="6934200" cy="809625"/>
          </a:xfrm>
          <a:ln w="28575">
            <a:solidFill>
              <a:srgbClr val="FF3399"/>
            </a:solidFill>
            <a:miter lim="800000"/>
            <a:headEnd/>
            <a:tailEnd/>
          </a:ln>
        </p:spPr>
        <p:txBody>
          <a:bodyPr/>
          <a:lstStyle/>
          <a:p>
            <a:pPr eaLnBrk="1" hangingPunct="1"/>
            <a:r>
              <a:rPr lang="en-US" altLang="en-US" sz="2800" dirty="0" smtClean="0"/>
              <a:t>Program Design:  Junior High Schools</a:t>
            </a:r>
          </a:p>
        </p:txBody>
      </p:sp>
      <p:sp>
        <p:nvSpPr>
          <p:cNvPr id="52228" name="TextBox 3"/>
          <p:cNvSpPr txBox="1">
            <a:spLocks noChangeArrowheads="1"/>
          </p:cNvSpPr>
          <p:nvPr/>
        </p:nvSpPr>
        <p:spPr bwMode="auto">
          <a:xfrm>
            <a:off x="304107" y="975472"/>
            <a:ext cx="3352800" cy="435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defRPr/>
            </a:pPr>
            <a:r>
              <a:rPr lang="en-US" altLang="en-US" sz="1600" b="1" kern="0" dirty="0" smtClean="0">
                <a:solidFill>
                  <a:srgbClr val="000000"/>
                </a:solidFill>
                <a:latin typeface="Arial"/>
              </a:rPr>
              <a:t>Differentiated activities in all content areas aligned to the district curriculum</a:t>
            </a:r>
          </a:p>
          <a:p>
            <a:pPr algn="just" eaLnBrk="1" hangingPunct="1">
              <a:defRPr/>
            </a:pPr>
            <a:endParaRPr lang="en-US" altLang="en-US" sz="1600" b="1" kern="0" dirty="0" smtClean="0">
              <a:solidFill>
                <a:srgbClr val="000000"/>
              </a:solidFill>
              <a:latin typeface="Arial"/>
            </a:endParaRPr>
          </a:p>
          <a:p>
            <a:pPr marL="91440" indent="-285750" algn="just" eaLnBrk="1" hangingPunct="1">
              <a:buFont typeface="Arial" panose="020B0604020202020204" pitchFamily="34" charset="0"/>
              <a:buChar char="•"/>
              <a:defRPr/>
            </a:pPr>
            <a:r>
              <a:rPr lang="en-US" altLang="en-US" sz="1600" b="1" dirty="0" smtClean="0">
                <a:solidFill>
                  <a:srgbClr val="000000"/>
                </a:solidFill>
              </a:rPr>
              <a:t>ELAR/Math/Science</a:t>
            </a:r>
          </a:p>
          <a:p>
            <a:pPr marL="468630" eaLnBrk="1" hangingPunct="1">
              <a:buFont typeface="Arial" panose="020B0604020202020204" pitchFamily="34" charset="0"/>
              <a:buChar char="•"/>
              <a:defRPr/>
            </a:pPr>
            <a:r>
              <a:rPr lang="en-US" altLang="en-US" sz="1400" b="1" dirty="0" smtClean="0">
                <a:solidFill>
                  <a:srgbClr val="000000"/>
                </a:solidFill>
              </a:rPr>
              <a:t>Laying the Foundations/NMSI</a:t>
            </a:r>
          </a:p>
          <a:p>
            <a:pPr marL="468630" eaLnBrk="1" hangingPunct="1">
              <a:buFont typeface="Arial" panose="020B0604020202020204" pitchFamily="34" charset="0"/>
              <a:buChar char="•"/>
              <a:defRPr/>
            </a:pPr>
            <a:r>
              <a:rPr lang="en-US" altLang="en-US" sz="1400" b="1" dirty="0" smtClean="0">
                <a:solidFill>
                  <a:srgbClr val="000000"/>
                </a:solidFill>
              </a:rPr>
              <a:t>Novels</a:t>
            </a:r>
          </a:p>
          <a:p>
            <a:pPr marL="468630" eaLnBrk="1" hangingPunct="1">
              <a:buFont typeface="Arial" panose="020B0604020202020204" pitchFamily="34" charset="0"/>
              <a:buChar char="•"/>
              <a:defRPr/>
            </a:pPr>
            <a:r>
              <a:rPr lang="en-US" altLang="en-US" sz="1400" b="1" dirty="0" smtClean="0">
                <a:solidFill>
                  <a:srgbClr val="000000"/>
                </a:solidFill>
              </a:rPr>
              <a:t>Resources for TPSP</a:t>
            </a:r>
          </a:p>
          <a:p>
            <a:pPr marL="91440" indent="-285750" algn="just" eaLnBrk="1" hangingPunct="1">
              <a:buFont typeface="Arial" panose="020B0604020202020204" pitchFamily="34" charset="0"/>
              <a:buChar char="•"/>
              <a:defRPr/>
            </a:pPr>
            <a:r>
              <a:rPr lang="en-US" altLang="en-US" sz="1600" b="1" dirty="0" smtClean="0">
                <a:solidFill>
                  <a:srgbClr val="000000"/>
                </a:solidFill>
              </a:rPr>
              <a:t>Social Studies</a:t>
            </a:r>
          </a:p>
          <a:p>
            <a:pPr marL="468630" eaLnBrk="1" hangingPunct="1">
              <a:buFont typeface="Arial" panose="020B0604020202020204" pitchFamily="34" charset="0"/>
              <a:buChar char="•"/>
              <a:defRPr/>
            </a:pPr>
            <a:r>
              <a:rPr lang="en-US" altLang="en-US" sz="1400" b="1" dirty="0" smtClean="0">
                <a:solidFill>
                  <a:srgbClr val="000000"/>
                </a:solidFill>
              </a:rPr>
              <a:t>Novels</a:t>
            </a:r>
          </a:p>
          <a:p>
            <a:pPr marL="468630" eaLnBrk="1" hangingPunct="1">
              <a:buFont typeface="Arial" panose="020B0604020202020204" pitchFamily="34" charset="0"/>
              <a:buChar char="•"/>
              <a:defRPr/>
            </a:pPr>
            <a:r>
              <a:rPr lang="en-US" altLang="en-US" sz="1400" b="1" dirty="0" smtClean="0">
                <a:solidFill>
                  <a:srgbClr val="000000"/>
                </a:solidFill>
              </a:rPr>
              <a:t>Videos</a:t>
            </a:r>
          </a:p>
          <a:p>
            <a:pPr marL="91440" indent="-285750" algn="just" eaLnBrk="1" hangingPunct="1">
              <a:buFont typeface="Arial" panose="020B0604020202020204" pitchFamily="34" charset="0"/>
              <a:buChar char="•"/>
              <a:defRPr/>
            </a:pPr>
            <a:r>
              <a:rPr lang="en-US" altLang="en-US" sz="1600" b="1" dirty="0" smtClean="0">
                <a:solidFill>
                  <a:srgbClr val="000000"/>
                </a:solidFill>
              </a:rPr>
              <a:t>Extra-Curricular</a:t>
            </a:r>
          </a:p>
          <a:p>
            <a:pPr marL="468630" eaLnBrk="1" hangingPunct="1">
              <a:buFont typeface="Arial" panose="020B0604020202020204" pitchFamily="34" charset="0"/>
              <a:buChar char="•"/>
              <a:defRPr/>
            </a:pPr>
            <a:r>
              <a:rPr lang="en-US" altLang="en-US" sz="1400" b="1" dirty="0" smtClean="0">
                <a:solidFill>
                  <a:srgbClr val="000000"/>
                </a:solidFill>
              </a:rPr>
              <a:t>Destination Imagination</a:t>
            </a:r>
          </a:p>
          <a:p>
            <a:pPr marL="468630" eaLnBrk="1" hangingPunct="1">
              <a:buFont typeface="Arial" panose="020B0604020202020204" pitchFamily="34" charset="0"/>
              <a:buChar char="•"/>
              <a:defRPr/>
            </a:pPr>
            <a:r>
              <a:rPr lang="en-US" altLang="en-US" sz="1400" b="1" dirty="0" smtClean="0">
                <a:solidFill>
                  <a:srgbClr val="000000"/>
                </a:solidFill>
              </a:rPr>
              <a:t>Robotics</a:t>
            </a:r>
          </a:p>
          <a:p>
            <a:pPr marL="468630" eaLnBrk="1" hangingPunct="1">
              <a:buFont typeface="Arial" panose="020B0604020202020204" pitchFamily="34" charset="0"/>
              <a:buChar char="•"/>
              <a:defRPr/>
            </a:pPr>
            <a:r>
              <a:rPr lang="en-US" altLang="en-US" sz="1400" b="1" dirty="0" smtClean="0">
                <a:solidFill>
                  <a:srgbClr val="000000"/>
                </a:solidFill>
              </a:rPr>
              <a:t>TexPrep</a:t>
            </a:r>
          </a:p>
          <a:p>
            <a:pPr marL="468630" eaLnBrk="1" hangingPunct="1">
              <a:buFont typeface="Arial" panose="020B0604020202020204" pitchFamily="34" charset="0"/>
              <a:buChar char="•"/>
              <a:defRPr/>
            </a:pPr>
            <a:r>
              <a:rPr lang="en-US" altLang="en-US" sz="1400" b="1" dirty="0" smtClean="0">
                <a:solidFill>
                  <a:srgbClr val="000000"/>
                </a:solidFill>
              </a:rPr>
              <a:t>MathCounts</a:t>
            </a:r>
          </a:p>
          <a:p>
            <a:pPr marL="468630" eaLnBrk="1" hangingPunct="1">
              <a:buFont typeface="Arial" panose="020B0604020202020204" pitchFamily="34" charset="0"/>
              <a:buChar char="•"/>
              <a:defRPr/>
            </a:pPr>
            <a:r>
              <a:rPr lang="en-US" altLang="en-US" sz="1400" b="1" dirty="0" smtClean="0">
                <a:solidFill>
                  <a:srgbClr val="000000"/>
                </a:solidFill>
              </a:rPr>
              <a:t>Science Bowl</a:t>
            </a:r>
            <a:endParaRPr lang="en-US" altLang="en-US" sz="2300" b="1" dirty="0" smtClean="0">
              <a:solidFill>
                <a:srgbClr val="000000"/>
              </a:solidFill>
            </a:endParaRPr>
          </a:p>
          <a:p>
            <a:pPr eaLnBrk="1" hangingPunct="1">
              <a:buFont typeface="Arial" charset="0"/>
              <a:buChar char="•"/>
              <a:defRPr/>
            </a:pPr>
            <a:endParaRPr lang="en-US" altLang="en-US" sz="1600" dirty="0" smtClean="0">
              <a:solidFill>
                <a:srgbClr val="000000"/>
              </a:solidFill>
            </a:endParaRPr>
          </a:p>
        </p:txBody>
      </p:sp>
      <p:pic>
        <p:nvPicPr>
          <p:cNvPr id="73733" name="Picture 6" descr="E:\Roberts Sharon A\2012-2013\2012-2013 GT Fair\GT Fair Pics\IMG_60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2743199"/>
            <a:ext cx="2895600" cy="162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7" descr="E:\Roberts Sharon A\2012-2013\2012-2013 GT Fair\GT Fair Pics\IMG_60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128712"/>
            <a:ext cx="257836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8998" y="1831988"/>
            <a:ext cx="942975"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8400" y="2667000"/>
            <a:ext cx="2628900" cy="1752600"/>
          </a:xfrm>
          <a:prstGeom prst="rect">
            <a:avLst/>
          </a:prstGeom>
        </p:spPr>
      </p:pic>
      <p:pic>
        <p:nvPicPr>
          <p:cNvPr id="2" name="Picture 1"/>
          <p:cNvPicPr>
            <a:picLocks noChangeAspect="1"/>
          </p:cNvPicPr>
          <p:nvPr/>
        </p:nvPicPr>
        <p:blipFill>
          <a:blip r:embed="rId6"/>
          <a:stretch>
            <a:fillRect/>
          </a:stretch>
        </p:blipFill>
        <p:spPr>
          <a:xfrm>
            <a:off x="7436972" y="0"/>
            <a:ext cx="1707028" cy="1700931"/>
          </a:xfrm>
          <a:prstGeom prst="rect">
            <a:avLst/>
          </a:prstGeom>
        </p:spPr>
      </p:pic>
      <p:pic>
        <p:nvPicPr>
          <p:cNvPr id="4" name="Picture 3"/>
          <p:cNvPicPr>
            <a:picLocks noChangeAspect="1"/>
          </p:cNvPicPr>
          <p:nvPr/>
        </p:nvPicPr>
        <p:blipFill>
          <a:blip r:embed="rId7"/>
          <a:stretch>
            <a:fillRect/>
          </a:stretch>
        </p:blipFill>
        <p:spPr>
          <a:xfrm>
            <a:off x="2771" y="5698553"/>
            <a:ext cx="9144793" cy="114005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52400" y="76200"/>
            <a:ext cx="6934200" cy="838200"/>
          </a:xfrm>
          <a:ln w="28575">
            <a:solidFill>
              <a:srgbClr val="FF3399"/>
            </a:solidFill>
            <a:miter lim="800000"/>
            <a:headEnd/>
            <a:tailEnd/>
          </a:ln>
        </p:spPr>
        <p:txBody>
          <a:bodyPr/>
          <a:lstStyle/>
          <a:p>
            <a:pPr eaLnBrk="1" hangingPunct="1"/>
            <a:r>
              <a:rPr lang="en-US" altLang="en-US" sz="2800" dirty="0" smtClean="0"/>
              <a:t>Program Design: Junior High Schools</a:t>
            </a:r>
          </a:p>
        </p:txBody>
      </p:sp>
      <p:sp>
        <p:nvSpPr>
          <p:cNvPr id="74755" name="Content Placeholder 4"/>
          <p:cNvSpPr>
            <a:spLocks noGrp="1"/>
          </p:cNvSpPr>
          <p:nvPr>
            <p:ph idx="1"/>
          </p:nvPr>
        </p:nvSpPr>
        <p:spPr>
          <a:xfrm>
            <a:off x="305811" y="1066800"/>
            <a:ext cx="4114800" cy="5138737"/>
          </a:xfrm>
        </p:spPr>
        <p:txBody>
          <a:bodyPr/>
          <a:lstStyle/>
          <a:p>
            <a:pPr eaLnBrk="1" hangingPunct="1">
              <a:buFont typeface="Wingdings" panose="05000000000000000000" pitchFamily="2" charset="2"/>
              <a:buNone/>
            </a:pPr>
            <a:r>
              <a:rPr lang="en-US" altLang="en-US" sz="1800" b="1" dirty="0" smtClean="0"/>
              <a:t>Courses offered for high school credit:</a:t>
            </a:r>
          </a:p>
          <a:p>
            <a:pPr eaLnBrk="1" hangingPunct="1">
              <a:buFont typeface="Arial" panose="020B0604020202020204" pitchFamily="34" charset="0"/>
              <a:buChar char="•"/>
            </a:pPr>
            <a:r>
              <a:rPr lang="en-US" altLang="en-US" sz="1800" b="1" dirty="0" smtClean="0"/>
              <a:t>Algebra I and Geometry (must meet criteria)</a:t>
            </a:r>
          </a:p>
          <a:p>
            <a:pPr eaLnBrk="1" hangingPunct="1">
              <a:buFont typeface="Arial" panose="020B0604020202020204" pitchFamily="34" charset="0"/>
              <a:buChar char="•"/>
            </a:pPr>
            <a:r>
              <a:rPr lang="en-US" altLang="en-US" sz="1800" b="1" dirty="0" smtClean="0"/>
              <a:t>Spanish and AP Spanish for college credit</a:t>
            </a:r>
          </a:p>
          <a:p>
            <a:pPr eaLnBrk="1" hangingPunct="1">
              <a:buFont typeface="Arial" panose="020B0604020202020204" pitchFamily="34" charset="0"/>
              <a:buChar char="•"/>
            </a:pPr>
            <a:r>
              <a:rPr lang="en-US" altLang="en-US" sz="1800" b="1" dirty="0" smtClean="0"/>
              <a:t>Art</a:t>
            </a:r>
          </a:p>
          <a:p>
            <a:pPr eaLnBrk="1" hangingPunct="1">
              <a:buFont typeface="Arial" panose="020B0604020202020204" pitchFamily="34" charset="0"/>
              <a:buChar char="•"/>
            </a:pPr>
            <a:r>
              <a:rPr lang="en-US" altLang="en-US" sz="1800" b="1" dirty="0" smtClean="0"/>
              <a:t>Theatre Arts</a:t>
            </a:r>
          </a:p>
          <a:p>
            <a:pPr eaLnBrk="1" hangingPunct="1">
              <a:buFont typeface="Arial" panose="020B0604020202020204" pitchFamily="34" charset="0"/>
              <a:buChar char="•"/>
            </a:pPr>
            <a:r>
              <a:rPr lang="en-US" altLang="en-US" sz="1800" b="1" dirty="0" smtClean="0"/>
              <a:t>Keyboarding</a:t>
            </a:r>
          </a:p>
          <a:p>
            <a:pPr eaLnBrk="1" hangingPunct="1">
              <a:buFont typeface="Arial" panose="020B0604020202020204" pitchFamily="34" charset="0"/>
              <a:buChar char="•"/>
            </a:pPr>
            <a:r>
              <a:rPr lang="en-US" altLang="en-US" sz="1800" b="1" dirty="0" smtClean="0"/>
              <a:t>Communication Applications</a:t>
            </a:r>
          </a:p>
          <a:p>
            <a:pPr eaLnBrk="1" hangingPunct="1">
              <a:buFont typeface="Arial" panose="020B0604020202020204" pitchFamily="34" charset="0"/>
              <a:buChar char="•"/>
            </a:pPr>
            <a:r>
              <a:rPr lang="en-US" altLang="en-US" sz="1800" b="1" dirty="0" smtClean="0"/>
              <a:t>Health</a:t>
            </a:r>
            <a:endParaRPr lang="en-US" altLang="en-US" sz="2000" dirty="0" smtClean="0"/>
          </a:p>
        </p:txBody>
      </p:sp>
      <p:pic>
        <p:nvPicPr>
          <p:cNvPr id="7475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2438400"/>
            <a:ext cx="1159131"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7436972" y="0"/>
            <a:ext cx="1707028" cy="1700931"/>
          </a:xfrm>
          <a:prstGeom prst="rect">
            <a:avLst/>
          </a:prstGeom>
        </p:spPr>
      </p:pic>
      <p:pic>
        <p:nvPicPr>
          <p:cNvPr id="3" name="Picture 2"/>
          <p:cNvPicPr>
            <a:picLocks noChangeAspect="1"/>
          </p:cNvPicPr>
          <p:nvPr/>
        </p:nvPicPr>
        <p:blipFill>
          <a:blip r:embed="rId4"/>
          <a:stretch>
            <a:fillRect/>
          </a:stretch>
        </p:blipFill>
        <p:spPr>
          <a:xfrm>
            <a:off x="0" y="5717949"/>
            <a:ext cx="9144793" cy="1140051"/>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52400" y="152400"/>
            <a:ext cx="6324600" cy="838200"/>
          </a:xfrm>
          <a:ln w="28575">
            <a:solidFill>
              <a:srgbClr val="FF3399"/>
            </a:solidFill>
            <a:miter lim="800000"/>
            <a:headEnd/>
            <a:tailEnd/>
          </a:ln>
        </p:spPr>
        <p:txBody>
          <a:bodyPr/>
          <a:lstStyle/>
          <a:p>
            <a:pPr eaLnBrk="1" hangingPunct="1"/>
            <a:r>
              <a:rPr lang="en-US" altLang="en-US" sz="3200" smtClean="0"/>
              <a:t>Program Design: High Schools</a:t>
            </a:r>
          </a:p>
        </p:txBody>
      </p:sp>
      <p:sp>
        <p:nvSpPr>
          <p:cNvPr id="82947" name="Content Placeholder 4"/>
          <p:cNvSpPr>
            <a:spLocks noGrp="1"/>
          </p:cNvSpPr>
          <p:nvPr>
            <p:ph idx="1"/>
          </p:nvPr>
        </p:nvSpPr>
        <p:spPr>
          <a:xfrm>
            <a:off x="228600" y="1066800"/>
            <a:ext cx="6477000" cy="4376737"/>
          </a:xfrm>
        </p:spPr>
        <p:txBody>
          <a:bodyPr/>
          <a:lstStyle/>
          <a:p>
            <a:pPr>
              <a:defRPr/>
            </a:pPr>
            <a:r>
              <a:rPr lang="en-US" altLang="en-US" sz="2400" dirty="0" smtClean="0"/>
              <a:t>Teachers at the secondary level who have completed the state required G/T training in addition to Pre-Advanced Placement and/or Advanced Placement Institute training utilize the cluster model to provide identified GT and high achieving students differentiated instruction in advanced coursework through Pre-AP and AP/Dual enrollment courses. </a:t>
            </a:r>
          </a:p>
          <a:p>
            <a:pPr>
              <a:defRPr/>
            </a:pPr>
            <a:r>
              <a:rPr lang="en-US" altLang="en-US" sz="2400" dirty="0" smtClean="0"/>
              <a:t>MCISD teachers who have a Masters degrees in content areas are able to teach college level dual courses through STC</a:t>
            </a:r>
          </a:p>
          <a:p>
            <a:pPr marL="0" indent="0">
              <a:buFont typeface="Wingdings" panose="05000000000000000000" pitchFamily="2" charset="2"/>
              <a:buNone/>
              <a:defRPr/>
            </a:pPr>
            <a:endParaRPr lang="es-ES" altLang="en-US" sz="2400" i="1" dirty="0" smtClean="0"/>
          </a:p>
        </p:txBody>
      </p:sp>
      <p:pic>
        <p:nvPicPr>
          <p:cNvPr id="75780" name="Picture 5"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714223" y="1905000"/>
            <a:ext cx="115252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7436972" y="0"/>
            <a:ext cx="1707028" cy="1700931"/>
          </a:xfrm>
          <a:prstGeom prst="rect">
            <a:avLst/>
          </a:prstGeom>
        </p:spPr>
      </p:pic>
      <p:pic>
        <p:nvPicPr>
          <p:cNvPr id="3" name="Picture 2"/>
          <p:cNvPicPr>
            <a:picLocks noChangeAspect="1"/>
          </p:cNvPicPr>
          <p:nvPr/>
        </p:nvPicPr>
        <p:blipFill>
          <a:blip r:embed="rId5"/>
          <a:stretch>
            <a:fillRect/>
          </a:stretch>
        </p:blipFill>
        <p:spPr>
          <a:xfrm>
            <a:off x="-793" y="5717949"/>
            <a:ext cx="9144793" cy="114005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52400" y="152400"/>
            <a:ext cx="6172200" cy="914400"/>
          </a:xfrm>
          <a:ln w="28575">
            <a:solidFill>
              <a:srgbClr val="FF3399"/>
            </a:solidFill>
            <a:miter lim="800000"/>
            <a:headEnd/>
            <a:tailEnd/>
          </a:ln>
        </p:spPr>
        <p:txBody>
          <a:bodyPr/>
          <a:lstStyle/>
          <a:p>
            <a:pPr eaLnBrk="1" hangingPunct="1"/>
            <a:r>
              <a:rPr lang="en-US" altLang="en-US" sz="3200" smtClean="0"/>
              <a:t>Program Design: High Schools</a:t>
            </a:r>
          </a:p>
        </p:txBody>
      </p:sp>
      <p:sp>
        <p:nvSpPr>
          <p:cNvPr id="76803" name="Content Placeholder 4"/>
          <p:cNvSpPr>
            <a:spLocks noGrp="1"/>
          </p:cNvSpPr>
          <p:nvPr>
            <p:ph idx="1"/>
          </p:nvPr>
        </p:nvSpPr>
        <p:spPr>
          <a:xfrm>
            <a:off x="164869" y="1143000"/>
            <a:ext cx="4953000" cy="3505200"/>
          </a:xfrm>
        </p:spPr>
        <p:txBody>
          <a:bodyPr/>
          <a:lstStyle/>
          <a:p>
            <a:pPr>
              <a:buClr>
                <a:schemeClr val="tx1"/>
              </a:buClr>
            </a:pPr>
            <a:r>
              <a:rPr lang="en-US" altLang="en-US" sz="1600" smtClean="0"/>
              <a:t>GT and advanced students are served through:</a:t>
            </a:r>
          </a:p>
          <a:p>
            <a:pPr lvl="2">
              <a:buClr>
                <a:schemeClr val="tx1"/>
              </a:buClr>
            </a:pPr>
            <a:r>
              <a:rPr lang="en-US" altLang="en-US" sz="1600" b="1" i="1" smtClean="0"/>
              <a:t>Pre-AP and AP Program</a:t>
            </a:r>
          </a:p>
          <a:p>
            <a:pPr lvl="2">
              <a:buClr>
                <a:schemeClr val="tx1"/>
              </a:buClr>
            </a:pPr>
            <a:r>
              <a:rPr lang="en-US" altLang="en-US" sz="1600" b="1" i="1" smtClean="0"/>
              <a:t>Concurrent/Dual Enrollment</a:t>
            </a:r>
          </a:p>
          <a:p>
            <a:pPr lvl="2" eaLnBrk="1" hangingPunct="1">
              <a:buClr>
                <a:schemeClr val="tx1"/>
              </a:buClr>
            </a:pPr>
            <a:r>
              <a:rPr lang="en-US" altLang="en-US" sz="1600" b="1" i="1" smtClean="0"/>
              <a:t>TexPrep</a:t>
            </a:r>
          </a:p>
          <a:p>
            <a:pPr lvl="2" eaLnBrk="1" hangingPunct="1">
              <a:buClr>
                <a:schemeClr val="tx1"/>
              </a:buClr>
            </a:pPr>
            <a:r>
              <a:rPr lang="en-US" altLang="en-US" sz="1600" b="1" i="1" smtClean="0"/>
              <a:t>Masterminds</a:t>
            </a:r>
          </a:p>
          <a:p>
            <a:pPr lvl="2" eaLnBrk="1" hangingPunct="1">
              <a:buClr>
                <a:schemeClr val="tx1"/>
              </a:buClr>
            </a:pPr>
            <a:r>
              <a:rPr lang="en-US" altLang="en-US" sz="1600" b="1" i="1" smtClean="0"/>
              <a:t>Summer Reading</a:t>
            </a:r>
          </a:p>
          <a:p>
            <a:pPr lvl="2" eaLnBrk="1" hangingPunct="1">
              <a:buClr>
                <a:schemeClr val="tx1"/>
              </a:buClr>
            </a:pPr>
            <a:r>
              <a:rPr lang="en-US" altLang="en-US" sz="1600" b="1" i="1" smtClean="0"/>
              <a:t>Robotics</a:t>
            </a:r>
          </a:p>
          <a:p>
            <a:pPr lvl="2" eaLnBrk="1" hangingPunct="1">
              <a:buClr>
                <a:schemeClr val="tx1"/>
              </a:buClr>
            </a:pPr>
            <a:r>
              <a:rPr lang="en-US" altLang="en-US" sz="1600" b="1" i="1" smtClean="0"/>
              <a:t>Mock Trial</a:t>
            </a:r>
          </a:p>
          <a:p>
            <a:pPr eaLnBrk="1" hangingPunct="1">
              <a:buClr>
                <a:schemeClr val="tx1"/>
              </a:buClr>
              <a:buFont typeface="Wingdings" panose="05000000000000000000" pitchFamily="2" charset="2"/>
              <a:buNone/>
            </a:pPr>
            <a:endParaRPr lang="en-US" altLang="en-US" sz="1600" smtClean="0"/>
          </a:p>
        </p:txBody>
      </p:sp>
      <p:pic>
        <p:nvPicPr>
          <p:cNvPr id="76804" name="Picture 5"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710067" y="2188500"/>
            <a:ext cx="115252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7432816" y="0"/>
            <a:ext cx="1707028" cy="1700931"/>
          </a:xfrm>
          <a:prstGeom prst="rect">
            <a:avLst/>
          </a:prstGeom>
        </p:spPr>
      </p:pic>
      <p:pic>
        <p:nvPicPr>
          <p:cNvPr id="3" name="Picture 2"/>
          <p:cNvPicPr>
            <a:picLocks noChangeAspect="1"/>
          </p:cNvPicPr>
          <p:nvPr/>
        </p:nvPicPr>
        <p:blipFill>
          <a:blip r:embed="rId5"/>
          <a:stretch>
            <a:fillRect/>
          </a:stretch>
        </p:blipFill>
        <p:spPr>
          <a:xfrm>
            <a:off x="0" y="5715001"/>
            <a:ext cx="9144793" cy="11430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76200" y="62258"/>
            <a:ext cx="6477000" cy="1036638"/>
          </a:xfrm>
          <a:ln w="38100">
            <a:solidFill>
              <a:srgbClr val="FF3399"/>
            </a:solidFill>
            <a:miter lim="800000"/>
            <a:headEnd/>
            <a:tailEnd/>
          </a:ln>
        </p:spPr>
        <p:txBody>
          <a:bodyPr/>
          <a:lstStyle/>
          <a:p>
            <a:r>
              <a:rPr lang="en-US" altLang="en-US" dirty="0" smtClean="0"/>
              <a:t>Advanced Academic Services</a:t>
            </a:r>
          </a:p>
        </p:txBody>
      </p:sp>
      <p:sp>
        <p:nvSpPr>
          <p:cNvPr id="38915" name="Content Placeholder 2"/>
          <p:cNvSpPr>
            <a:spLocks noGrp="1"/>
          </p:cNvSpPr>
          <p:nvPr>
            <p:ph idx="1"/>
          </p:nvPr>
        </p:nvSpPr>
        <p:spPr>
          <a:xfrm>
            <a:off x="304800" y="1135726"/>
            <a:ext cx="6096000" cy="4731674"/>
          </a:xfrm>
          <a:ln>
            <a:solidFill>
              <a:schemeClr val="accent4"/>
            </a:solidFill>
          </a:ln>
        </p:spPr>
        <p:txBody>
          <a:bodyPr/>
          <a:lstStyle/>
          <a:p>
            <a:pPr algn="ctr">
              <a:buFont typeface="Wingdings" panose="05000000000000000000" pitchFamily="2" charset="2"/>
              <a:buNone/>
              <a:defRPr/>
            </a:pPr>
            <a:r>
              <a:rPr lang="en-US" sz="1800" b="1" u="sng" dirty="0" smtClean="0"/>
              <a:t>Department of Advanced Academic Services/UIL/College Readiness</a:t>
            </a:r>
            <a:endParaRPr lang="en-US" sz="1800" dirty="0" smtClean="0"/>
          </a:p>
          <a:p>
            <a:pPr>
              <a:buFont typeface="Wingdings" panose="05000000000000000000" pitchFamily="2" charset="2"/>
              <a:buNone/>
              <a:defRPr/>
            </a:pPr>
            <a:r>
              <a:rPr lang="en-US" sz="1800" dirty="0" smtClean="0"/>
              <a:t> </a:t>
            </a:r>
            <a:r>
              <a:rPr lang="en-US" sz="1800" dirty="0" smtClean="0">
                <a:solidFill>
                  <a:srgbClr val="0000FF"/>
                </a:solidFill>
                <a:hlinkClick r:id="rId2"/>
              </a:rPr>
              <a:t>http</a:t>
            </a:r>
            <a:r>
              <a:rPr lang="en-US" sz="1800" dirty="0">
                <a:solidFill>
                  <a:srgbClr val="0000FF"/>
                </a:solidFill>
                <a:hlinkClick r:id="rId2"/>
              </a:rPr>
              <a:t>://</a:t>
            </a:r>
            <a:r>
              <a:rPr lang="en-US" sz="1800" dirty="0" smtClean="0">
                <a:solidFill>
                  <a:srgbClr val="0000FF"/>
                </a:solidFill>
                <a:hlinkClick r:id="rId2"/>
              </a:rPr>
              <a:t>www.mcisd.net/apps/pages/index.jsp?uREC_ID=217824&amp;type=d</a:t>
            </a:r>
            <a:endParaRPr lang="en-US" sz="1800" dirty="0" smtClean="0">
              <a:solidFill>
                <a:srgbClr val="0000FF"/>
              </a:solidFill>
            </a:endParaRPr>
          </a:p>
          <a:p>
            <a:pPr>
              <a:buFont typeface="Wingdings" panose="05000000000000000000" pitchFamily="2" charset="2"/>
              <a:buNone/>
              <a:defRPr/>
            </a:pPr>
            <a:endParaRPr lang="en-US" sz="1100" dirty="0" smtClean="0">
              <a:solidFill>
                <a:srgbClr val="0000FF"/>
              </a:solidFill>
            </a:endParaRPr>
          </a:p>
          <a:p>
            <a:pPr algn="ctr">
              <a:buNone/>
              <a:defRPr/>
            </a:pPr>
            <a:r>
              <a:rPr lang="en-US" sz="1800" b="1" dirty="0" smtClean="0"/>
              <a:t> </a:t>
            </a:r>
            <a:r>
              <a:rPr lang="en-US" sz="1800" dirty="0"/>
              <a:t>Dr. Sharon Roberts, Director </a:t>
            </a:r>
          </a:p>
          <a:p>
            <a:pPr algn="ctr">
              <a:buNone/>
              <a:defRPr/>
            </a:pPr>
            <a:r>
              <a:rPr lang="es-MX" sz="1800" dirty="0"/>
              <a:t>E-mail:</a:t>
            </a:r>
            <a:r>
              <a:rPr lang="es-MX" sz="1800" dirty="0">
                <a:solidFill>
                  <a:srgbClr val="0000FF"/>
                </a:solidFill>
              </a:rPr>
              <a:t> </a:t>
            </a:r>
            <a:r>
              <a:rPr lang="es-MX" sz="1800" b="1" u="sng" dirty="0">
                <a:solidFill>
                  <a:srgbClr val="0000CC"/>
                </a:solidFill>
                <a:hlinkClick r:id="rId3"/>
              </a:rPr>
              <a:t>sarobe24@mcisd.org</a:t>
            </a:r>
            <a:endParaRPr lang="es-MX" sz="1800" b="1" u="sng" dirty="0">
              <a:solidFill>
                <a:srgbClr val="0000CC"/>
              </a:solidFill>
            </a:endParaRPr>
          </a:p>
          <a:p>
            <a:pPr algn="ctr">
              <a:buNone/>
              <a:defRPr/>
            </a:pPr>
            <a:endParaRPr lang="es-MX" sz="1000" b="1" u="sng" dirty="0">
              <a:solidFill>
                <a:srgbClr val="0000FF"/>
              </a:solidFill>
            </a:endParaRPr>
          </a:p>
          <a:p>
            <a:pPr algn="ctr">
              <a:buNone/>
              <a:defRPr/>
            </a:pPr>
            <a:r>
              <a:rPr lang="es-MX" sz="1800" dirty="0"/>
              <a:t>Ms. Adelina Alaniz, </a:t>
            </a:r>
            <a:r>
              <a:rPr lang="es-MX" sz="1800" dirty="0" err="1"/>
              <a:t>Coordinator</a:t>
            </a:r>
            <a:endParaRPr lang="es-MX" sz="1800" dirty="0"/>
          </a:p>
          <a:p>
            <a:pPr algn="ctr">
              <a:buNone/>
              <a:defRPr/>
            </a:pPr>
            <a:r>
              <a:rPr lang="es-MX" sz="1800" dirty="0"/>
              <a:t>E-mail:</a:t>
            </a:r>
            <a:r>
              <a:rPr lang="es-MX" sz="1800" dirty="0">
                <a:solidFill>
                  <a:srgbClr val="0000FF"/>
                </a:solidFill>
              </a:rPr>
              <a:t> </a:t>
            </a:r>
            <a:r>
              <a:rPr lang="es-MX" sz="1800" dirty="0">
                <a:solidFill>
                  <a:srgbClr val="0000FF"/>
                </a:solidFill>
                <a:hlinkClick r:id="rId4"/>
              </a:rPr>
              <a:t>aalaniz@mcisd.org</a:t>
            </a:r>
            <a:r>
              <a:rPr lang="es-MX" sz="1800" dirty="0">
                <a:solidFill>
                  <a:srgbClr val="0000FF"/>
                </a:solidFill>
              </a:rPr>
              <a:t> </a:t>
            </a:r>
            <a:endParaRPr lang="es-MX" sz="1800" u="sng" dirty="0">
              <a:solidFill>
                <a:srgbClr val="0000CC"/>
              </a:solidFill>
            </a:endParaRPr>
          </a:p>
          <a:p>
            <a:pPr algn="ctr">
              <a:buNone/>
              <a:defRPr/>
            </a:pPr>
            <a:endParaRPr lang="es-MX" sz="1050" dirty="0"/>
          </a:p>
          <a:p>
            <a:pPr algn="ctr">
              <a:buNone/>
              <a:defRPr/>
            </a:pPr>
            <a:r>
              <a:rPr lang="es-MX" sz="1800" dirty="0"/>
              <a:t> Ms. Cynthia Flores, </a:t>
            </a:r>
            <a:r>
              <a:rPr lang="es-MX" sz="1800" dirty="0" err="1"/>
              <a:t>Secretary</a:t>
            </a:r>
            <a:endParaRPr lang="es-MX" sz="1800" dirty="0"/>
          </a:p>
          <a:p>
            <a:pPr algn="ctr">
              <a:buNone/>
              <a:defRPr/>
            </a:pPr>
            <a:r>
              <a:rPr lang="es-MX" sz="1800" dirty="0"/>
              <a:t>E-mail:</a:t>
            </a:r>
            <a:r>
              <a:rPr lang="es-MX" sz="1800" dirty="0">
                <a:solidFill>
                  <a:srgbClr val="0000FF"/>
                </a:solidFill>
              </a:rPr>
              <a:t> </a:t>
            </a:r>
            <a:r>
              <a:rPr lang="es-MX" sz="1800" u="sng" dirty="0">
                <a:solidFill>
                  <a:srgbClr val="0000FF"/>
                </a:solidFill>
                <a:hlinkClick r:id="rId5"/>
              </a:rPr>
              <a:t>cgflor04@mcisd.org</a:t>
            </a:r>
            <a:endParaRPr lang="es-MX" sz="1800" u="sng" dirty="0">
              <a:solidFill>
                <a:srgbClr val="0000FF"/>
              </a:solidFill>
            </a:endParaRPr>
          </a:p>
          <a:p>
            <a:pPr algn="ctr">
              <a:buNone/>
              <a:defRPr/>
            </a:pPr>
            <a:endParaRPr lang="es-MX" sz="1200" b="1" u="sng" dirty="0" smtClean="0">
              <a:solidFill>
                <a:srgbClr val="0000FF"/>
              </a:solidFill>
            </a:endParaRPr>
          </a:p>
          <a:p>
            <a:pPr algn="ctr">
              <a:buFont typeface="Wingdings" panose="05000000000000000000" pitchFamily="2" charset="2"/>
              <a:buNone/>
              <a:defRPr/>
            </a:pPr>
            <a:r>
              <a:rPr lang="es-MX" sz="1800" dirty="0" smtClean="0"/>
              <a:t> Office:  (956)  323-5506</a:t>
            </a:r>
            <a:endParaRPr lang="en-US" sz="1800" dirty="0" smtClean="0"/>
          </a:p>
          <a:p>
            <a:pPr algn="ctr">
              <a:buFont typeface="Wingdings" panose="05000000000000000000" pitchFamily="2" charset="2"/>
              <a:buNone/>
              <a:defRPr/>
            </a:pPr>
            <a:r>
              <a:rPr lang="es-MX" sz="1800" dirty="0" smtClean="0"/>
              <a:t>Fax:       (956)  323-5537 </a:t>
            </a:r>
            <a:endParaRPr lang="en-US" sz="1800" b="1" dirty="0" smtClean="0"/>
          </a:p>
        </p:txBody>
      </p:sp>
      <p:pic>
        <p:nvPicPr>
          <p:cNvPr id="77828" name="Picture 4" descr="14831/p601294118_7704.jpg"/>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7638023" y="1981200"/>
            <a:ext cx="1304925"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8"/>
          <a:stretch>
            <a:fillRect/>
          </a:stretch>
        </p:blipFill>
        <p:spPr>
          <a:xfrm>
            <a:off x="7436972" y="0"/>
            <a:ext cx="1707028" cy="1700931"/>
          </a:xfrm>
          <a:prstGeom prst="rect">
            <a:avLst/>
          </a:prstGeom>
        </p:spPr>
      </p:pic>
      <p:pic>
        <p:nvPicPr>
          <p:cNvPr id="3" name="Picture 2"/>
          <p:cNvPicPr>
            <a:picLocks noChangeAspect="1"/>
          </p:cNvPicPr>
          <p:nvPr/>
        </p:nvPicPr>
        <p:blipFill>
          <a:blip r:embed="rId9"/>
          <a:stretch>
            <a:fillRect/>
          </a:stretch>
        </p:blipFill>
        <p:spPr>
          <a:xfrm>
            <a:off x="-793" y="5909024"/>
            <a:ext cx="9144793" cy="948976"/>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304800" y="152400"/>
            <a:ext cx="5562600" cy="558801"/>
          </a:xfrm>
          <a:ln w="38100">
            <a:solidFill>
              <a:srgbClr val="FF3399"/>
            </a:solidFill>
            <a:miter lim="800000"/>
            <a:headEnd/>
            <a:tailEnd/>
          </a:ln>
        </p:spPr>
        <p:txBody>
          <a:bodyPr/>
          <a:lstStyle/>
          <a:p>
            <a:r>
              <a:rPr lang="en-US" altLang="en-US" dirty="0" smtClean="0"/>
              <a:t>Advanced Academic Services</a:t>
            </a:r>
          </a:p>
        </p:txBody>
      </p:sp>
      <p:sp>
        <p:nvSpPr>
          <p:cNvPr id="78851" name="Content Placeholder 2"/>
          <p:cNvSpPr>
            <a:spLocks noGrp="1"/>
          </p:cNvSpPr>
          <p:nvPr>
            <p:ph idx="1"/>
          </p:nvPr>
        </p:nvSpPr>
        <p:spPr>
          <a:xfrm>
            <a:off x="234056" y="718128"/>
            <a:ext cx="3886200" cy="5334000"/>
          </a:xfrm>
        </p:spPr>
        <p:txBody>
          <a:bodyPr/>
          <a:lstStyle/>
          <a:p>
            <a:pPr>
              <a:buFont typeface="Wingdings" panose="05000000000000000000" pitchFamily="2" charset="2"/>
              <a:buChar char="§"/>
            </a:pPr>
            <a:r>
              <a:rPr lang="en-US" altLang="en-US" sz="1800" b="1" dirty="0" smtClean="0"/>
              <a:t>Gifted and Talented Program</a:t>
            </a:r>
          </a:p>
          <a:p>
            <a:pPr>
              <a:buFont typeface="Wingdings" panose="05000000000000000000" pitchFamily="2" charset="2"/>
              <a:buChar char="§"/>
            </a:pPr>
            <a:r>
              <a:rPr lang="en-US" altLang="en-US" sz="1800" b="1" dirty="0" smtClean="0"/>
              <a:t>Pre-Advanced Placement Program/Advanced Placement Program</a:t>
            </a:r>
          </a:p>
          <a:p>
            <a:pPr>
              <a:buFont typeface="Wingdings" panose="05000000000000000000" pitchFamily="2" charset="2"/>
              <a:buChar char="§"/>
            </a:pPr>
            <a:r>
              <a:rPr lang="en-US" altLang="en-US" sz="1800" b="1" dirty="0" smtClean="0"/>
              <a:t>Dual Enrollment</a:t>
            </a:r>
          </a:p>
          <a:p>
            <a:pPr>
              <a:buFont typeface="Wingdings" panose="05000000000000000000" pitchFamily="2" charset="2"/>
              <a:buChar char="§"/>
            </a:pPr>
            <a:r>
              <a:rPr lang="en-US" altLang="en-US" sz="1800" b="1" dirty="0" smtClean="0"/>
              <a:t>Concurrent Enrollment</a:t>
            </a:r>
          </a:p>
          <a:p>
            <a:pPr>
              <a:buFont typeface="Wingdings" panose="05000000000000000000" pitchFamily="2" charset="2"/>
              <a:buChar char="§"/>
            </a:pPr>
            <a:r>
              <a:rPr lang="en-US" altLang="en-US" sz="1800" b="1" dirty="0" smtClean="0"/>
              <a:t>Dual Enrollment Academies with STC</a:t>
            </a:r>
          </a:p>
          <a:p>
            <a:pPr>
              <a:buFont typeface="Wingdings" panose="05000000000000000000" pitchFamily="2" charset="2"/>
              <a:buChar char="§"/>
            </a:pPr>
            <a:r>
              <a:rPr lang="en-US" altLang="en-US" sz="1800" b="1" dirty="0" smtClean="0"/>
              <a:t>Credit by Exam</a:t>
            </a:r>
          </a:p>
          <a:p>
            <a:pPr>
              <a:buFont typeface="Wingdings" panose="05000000000000000000" pitchFamily="2" charset="2"/>
              <a:buChar char="§"/>
            </a:pPr>
            <a:r>
              <a:rPr lang="en-US" altLang="en-US" sz="1800" b="1" dirty="0" smtClean="0"/>
              <a:t>Destination Imagination</a:t>
            </a:r>
          </a:p>
          <a:p>
            <a:pPr>
              <a:buFont typeface="Wingdings" panose="05000000000000000000" pitchFamily="2" charset="2"/>
              <a:buChar char="§"/>
            </a:pPr>
            <a:r>
              <a:rPr lang="en-US" altLang="en-US" sz="1800" b="1" dirty="0" smtClean="0">
                <a:solidFill>
                  <a:srgbClr val="000000"/>
                </a:solidFill>
              </a:rPr>
              <a:t>UIL - Elementary</a:t>
            </a:r>
          </a:p>
          <a:p>
            <a:pPr>
              <a:buFont typeface="Wingdings" panose="05000000000000000000" pitchFamily="2" charset="2"/>
              <a:buChar char="§"/>
            </a:pPr>
            <a:r>
              <a:rPr lang="en-US" altLang="en-US" sz="1800" b="1" dirty="0" smtClean="0"/>
              <a:t>Robotics</a:t>
            </a:r>
          </a:p>
          <a:p>
            <a:pPr>
              <a:buFont typeface="Wingdings" panose="05000000000000000000" pitchFamily="2" charset="2"/>
              <a:buChar char="§"/>
            </a:pPr>
            <a:r>
              <a:rPr lang="en-US" altLang="en-US" sz="1800" b="1" dirty="0" smtClean="0"/>
              <a:t>TexPrep</a:t>
            </a:r>
          </a:p>
          <a:p>
            <a:pPr>
              <a:buFont typeface="Wingdings" panose="05000000000000000000" pitchFamily="2" charset="2"/>
              <a:buChar char="§"/>
            </a:pPr>
            <a:r>
              <a:rPr lang="en-US" altLang="en-US" sz="1800" b="1" dirty="0" smtClean="0"/>
              <a:t>Summer Reading</a:t>
            </a:r>
          </a:p>
        </p:txBody>
      </p:sp>
      <p:pic>
        <p:nvPicPr>
          <p:cNvPr id="78852" name="Picture 5"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848600" y="2895600"/>
            <a:ext cx="115252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4"/>
          <p:cNvSpPr txBox="1">
            <a:spLocks noChangeArrowheads="1"/>
          </p:cNvSpPr>
          <p:nvPr/>
        </p:nvSpPr>
        <p:spPr bwMode="auto">
          <a:xfrm>
            <a:off x="3979021" y="766620"/>
            <a:ext cx="3733800"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65760"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College Readiness Program</a:t>
            </a:r>
          </a:p>
          <a:p>
            <a:pPr marL="1108710" lvl="1" indent="-342900" eaLnBrk="1" hangingPunct="1">
              <a:spcBef>
                <a:spcPts val="600"/>
              </a:spcBef>
              <a:buSzPct val="70000"/>
              <a:buFont typeface="Wingdings" panose="05000000000000000000" pitchFamily="2" charset="2"/>
              <a:buChar char="§"/>
              <a:defRPr/>
            </a:pPr>
            <a:r>
              <a:rPr lang="en-US" altLang="en-US" sz="1600" b="1" dirty="0" smtClean="0">
                <a:solidFill>
                  <a:srgbClr val="000000"/>
                </a:solidFill>
              </a:rPr>
              <a:t>PSAT 8, 10, 11</a:t>
            </a:r>
          </a:p>
          <a:p>
            <a:pPr marL="1108710" lvl="1" indent="-342900" eaLnBrk="1" hangingPunct="1">
              <a:spcBef>
                <a:spcPts val="600"/>
              </a:spcBef>
              <a:buSzPct val="70000"/>
              <a:buFont typeface="Wingdings" panose="05000000000000000000" pitchFamily="2" charset="2"/>
              <a:buChar char="§"/>
              <a:defRPr/>
            </a:pPr>
            <a:r>
              <a:rPr lang="en-US" altLang="en-US" sz="1600" b="1" dirty="0" smtClean="0">
                <a:solidFill>
                  <a:srgbClr val="000000"/>
                </a:solidFill>
              </a:rPr>
              <a:t>ACT/SAT</a:t>
            </a:r>
          </a:p>
          <a:p>
            <a:pPr marL="365760"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College Readiness Classes</a:t>
            </a:r>
          </a:p>
          <a:p>
            <a:pPr marL="365760" lvl="1"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AVID</a:t>
            </a:r>
          </a:p>
          <a:p>
            <a:pPr marL="365760" lvl="1"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Gear Up</a:t>
            </a:r>
          </a:p>
          <a:p>
            <a:pPr marL="365760"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Duke TIP</a:t>
            </a:r>
          </a:p>
          <a:p>
            <a:pPr marL="365760"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MCISD Masters Programs and Teacher Tuition Reimbursement Programs</a:t>
            </a:r>
          </a:p>
          <a:p>
            <a:pPr marL="365760" indent="-342900" eaLnBrk="1" hangingPunct="1">
              <a:spcBef>
                <a:spcPts val="600"/>
              </a:spcBef>
              <a:buSzPct val="70000"/>
              <a:buFont typeface="Wingdings" panose="05000000000000000000" pitchFamily="2" charset="2"/>
              <a:buChar char="§"/>
              <a:defRPr/>
            </a:pPr>
            <a:r>
              <a:rPr lang="en-US" altLang="en-US" b="1" dirty="0" smtClean="0">
                <a:solidFill>
                  <a:srgbClr val="000000"/>
                </a:solidFill>
              </a:rPr>
              <a:t>UT-Outreach</a:t>
            </a:r>
          </a:p>
          <a:p>
            <a:pPr marL="365760" indent="-285750" eaLnBrk="1" hangingPunct="1">
              <a:spcBef>
                <a:spcPts val="600"/>
              </a:spcBef>
              <a:buSzPct val="70000"/>
              <a:buFont typeface="Wingdings" panose="05000000000000000000" pitchFamily="2" charset="2"/>
              <a:buChar char="§"/>
              <a:defRPr/>
            </a:pPr>
            <a:r>
              <a:rPr lang="en-US" altLang="en-US" b="1" dirty="0" smtClean="0">
                <a:solidFill>
                  <a:srgbClr val="000000"/>
                </a:solidFill>
              </a:rPr>
              <a:t>T-STEM</a:t>
            </a:r>
          </a:p>
          <a:p>
            <a:pPr marL="365760" indent="-285750" eaLnBrk="1" hangingPunct="1">
              <a:spcBef>
                <a:spcPts val="600"/>
              </a:spcBef>
              <a:buSzPct val="70000"/>
              <a:buFont typeface="Wingdings" panose="05000000000000000000" pitchFamily="2" charset="2"/>
              <a:buChar char="§"/>
              <a:defRPr/>
            </a:pPr>
            <a:r>
              <a:rPr lang="en-US" altLang="en-US" b="1" dirty="0" smtClean="0">
                <a:solidFill>
                  <a:srgbClr val="000000"/>
                </a:solidFill>
              </a:rPr>
              <a:t>ECHS</a:t>
            </a:r>
          </a:p>
          <a:p>
            <a:pPr marL="365760" indent="-285750" eaLnBrk="1" hangingPunct="1">
              <a:buSzPct val="70000"/>
              <a:buFont typeface="Wingdings" panose="05000000000000000000" pitchFamily="2" charset="2"/>
              <a:buChar char="§"/>
              <a:defRPr/>
            </a:pPr>
            <a:endParaRPr lang="en-US" altLang="en-US" dirty="0" smtClean="0">
              <a:solidFill>
                <a:srgbClr val="000000"/>
              </a:solidFill>
            </a:endParaRPr>
          </a:p>
        </p:txBody>
      </p:sp>
      <p:pic>
        <p:nvPicPr>
          <p:cNvPr id="2" name="Picture 1"/>
          <p:cNvPicPr>
            <a:picLocks noChangeAspect="1"/>
          </p:cNvPicPr>
          <p:nvPr/>
        </p:nvPicPr>
        <p:blipFill>
          <a:blip r:embed="rId4"/>
          <a:stretch>
            <a:fillRect/>
          </a:stretch>
        </p:blipFill>
        <p:spPr>
          <a:xfrm>
            <a:off x="7593754" y="1"/>
            <a:ext cx="1529463" cy="1524000"/>
          </a:xfrm>
          <a:prstGeom prst="rect">
            <a:avLst/>
          </a:prstGeom>
        </p:spPr>
      </p:pic>
      <p:pic>
        <p:nvPicPr>
          <p:cNvPr id="3" name="Picture 2"/>
          <p:cNvPicPr>
            <a:picLocks noChangeAspect="1"/>
          </p:cNvPicPr>
          <p:nvPr/>
        </p:nvPicPr>
        <p:blipFill>
          <a:blip r:embed="rId5"/>
          <a:stretch>
            <a:fillRect/>
          </a:stretch>
        </p:blipFill>
        <p:spPr>
          <a:xfrm>
            <a:off x="0" y="5943600"/>
            <a:ext cx="9144793" cy="888338"/>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p:cNvSpPr>
          <p:nvPr/>
        </p:nvSpPr>
        <p:spPr bwMode="auto">
          <a:xfrm rot="807177">
            <a:off x="4509248" y="2363428"/>
            <a:ext cx="4695158" cy="1311842"/>
          </a:xfrm>
          <a:prstGeom prst="rect">
            <a:avLst/>
          </a:prstGeom>
          <a:noFill/>
          <a:ln w="57150">
            <a:noFill/>
            <a:miter lim="800000"/>
            <a:headEnd/>
            <a:tailEnd/>
          </a:ln>
        </p:spPr>
        <p:txBody>
          <a:bodyPr anchor="ctr"/>
          <a:lstStyle/>
          <a:p>
            <a:pPr algn="ctr">
              <a:defRPr/>
            </a:pPr>
            <a:r>
              <a:rPr lang="en-US" sz="2800" b="1" dirty="0">
                <a:solidFill>
                  <a:srgbClr val="C00000"/>
                </a:solidFill>
                <a:latin typeface="Arial" charset="0"/>
              </a:rPr>
              <a:t/>
            </a:r>
            <a:br>
              <a:rPr lang="en-US" sz="2800" b="1" dirty="0">
                <a:solidFill>
                  <a:srgbClr val="C00000"/>
                </a:solidFill>
                <a:latin typeface="Arial" charset="0"/>
              </a:rPr>
            </a:br>
            <a:r>
              <a:rPr lang="en-US" sz="2800" b="1" dirty="0">
                <a:solidFill>
                  <a:srgbClr val="990000"/>
                </a:solidFill>
                <a:effectLst>
                  <a:outerShdw blurRad="38100" dist="38100" dir="2700000" algn="tl">
                    <a:srgbClr val="000000">
                      <a:alpha val="43137"/>
                    </a:srgbClr>
                  </a:outerShdw>
                </a:effectLst>
                <a:latin typeface="Comic Sans MS" pitchFamily="66" charset="0"/>
              </a:rPr>
              <a:t>“SUCCESS FOR </a:t>
            </a:r>
            <a:r>
              <a:rPr lang="en-US" sz="2800" b="1" i="1" u="sng" dirty="0">
                <a:solidFill>
                  <a:srgbClr val="990000"/>
                </a:solidFill>
                <a:effectLst>
                  <a:outerShdw blurRad="38100" dist="38100" dir="2700000" algn="tl">
                    <a:srgbClr val="000000">
                      <a:alpha val="43137"/>
                    </a:srgbClr>
                  </a:outerShdw>
                </a:effectLst>
                <a:latin typeface="Comic Sans MS" pitchFamily="66" charset="0"/>
              </a:rPr>
              <a:t>EVERY</a:t>
            </a:r>
            <a:r>
              <a:rPr lang="en-US" sz="2800" b="1" dirty="0">
                <a:solidFill>
                  <a:srgbClr val="990000"/>
                </a:solidFill>
                <a:effectLst>
                  <a:outerShdw blurRad="38100" dist="38100" dir="2700000" algn="tl">
                    <a:srgbClr val="000000">
                      <a:alpha val="43137"/>
                    </a:srgbClr>
                  </a:outerShdw>
                </a:effectLst>
                <a:latin typeface="Comic Sans MS" pitchFamily="66" charset="0"/>
              </a:rPr>
              <a:t> </a:t>
            </a:r>
            <a:endParaRPr lang="en-US" sz="2800" b="1" dirty="0" smtClean="0">
              <a:solidFill>
                <a:srgbClr val="990000"/>
              </a:solidFill>
              <a:effectLst>
                <a:outerShdw blurRad="38100" dist="38100" dir="2700000" algn="tl">
                  <a:srgbClr val="000000">
                    <a:alpha val="43137"/>
                  </a:srgbClr>
                </a:outerShdw>
              </a:effectLst>
              <a:latin typeface="Comic Sans MS" pitchFamily="66" charset="0"/>
            </a:endParaRPr>
          </a:p>
          <a:p>
            <a:pPr algn="ctr">
              <a:defRPr/>
            </a:pPr>
            <a:r>
              <a:rPr lang="en-US" sz="2800" b="1" dirty="0" smtClean="0">
                <a:solidFill>
                  <a:srgbClr val="990000"/>
                </a:solidFill>
                <a:effectLst>
                  <a:outerShdw blurRad="38100" dist="38100" dir="2700000" algn="tl">
                    <a:srgbClr val="000000">
                      <a:alpha val="43137"/>
                    </a:srgbClr>
                  </a:outerShdw>
                </a:effectLst>
                <a:latin typeface="Comic Sans MS" pitchFamily="66" charset="0"/>
              </a:rPr>
              <a:t>STUDENT</a:t>
            </a:r>
            <a:r>
              <a:rPr lang="en-US" sz="2800" b="1" dirty="0">
                <a:solidFill>
                  <a:srgbClr val="990000"/>
                </a:solidFill>
                <a:effectLst>
                  <a:outerShdw blurRad="38100" dist="38100" dir="2700000" algn="tl">
                    <a:srgbClr val="000000">
                      <a:alpha val="43137"/>
                    </a:srgbClr>
                  </a:outerShdw>
                </a:effectLst>
                <a:latin typeface="Comic Sans MS" pitchFamily="66" charset="0"/>
              </a:rPr>
              <a:t>”</a:t>
            </a:r>
          </a:p>
        </p:txBody>
      </p:sp>
      <p:sp>
        <p:nvSpPr>
          <p:cNvPr id="79877" name="TextBox 5"/>
          <p:cNvSpPr txBox="1">
            <a:spLocks noChangeArrowheads="1"/>
          </p:cNvSpPr>
          <p:nvPr/>
        </p:nvSpPr>
        <p:spPr bwMode="auto">
          <a:xfrm>
            <a:off x="1797780" y="120597"/>
            <a:ext cx="440857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4400" b="1" dirty="0">
                <a:latin typeface="Algerian" panose="04020705040A02060702" pitchFamily="82" charset="0"/>
              </a:rPr>
              <a:t>“COMMITTED TO </a:t>
            </a:r>
            <a:endParaRPr lang="en-US" altLang="en-US" sz="4400" b="1" dirty="0" smtClean="0">
              <a:latin typeface="Algerian" panose="04020705040A02060702" pitchFamily="82" charset="0"/>
            </a:endParaRPr>
          </a:p>
          <a:p>
            <a:pPr eaLnBrk="1" hangingPunct="1">
              <a:spcBef>
                <a:spcPct val="0"/>
              </a:spcBef>
              <a:buClrTx/>
              <a:buSzTx/>
              <a:buFontTx/>
              <a:buNone/>
            </a:pPr>
            <a:r>
              <a:rPr lang="en-US" altLang="en-US" sz="4400" b="1" dirty="0" smtClean="0">
                <a:latin typeface="Algerian" panose="04020705040A02060702" pitchFamily="82" charset="0"/>
              </a:rPr>
              <a:t>EXCELLENCE</a:t>
            </a:r>
            <a:r>
              <a:rPr lang="en-US" altLang="en-US" sz="4400" b="1" dirty="0">
                <a:latin typeface="Algerian" panose="04020705040A02060702" pitchFamily="82" charset="0"/>
              </a:rPr>
              <a:t>”</a:t>
            </a:r>
          </a:p>
        </p:txBody>
      </p:sp>
      <p:pic>
        <p:nvPicPr>
          <p:cNvPr id="79882" name="Picture 10" descr="14831/p601294118_7704.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052348" y="4212332"/>
            <a:ext cx="122872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3"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07317" y="5772150"/>
            <a:ext cx="3299042" cy="1096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4" name="Picture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99" y="5772150"/>
            <a:ext cx="2869217" cy="1096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9480" y="1240"/>
            <a:ext cx="1905000" cy="1905000"/>
          </a:xfrm>
          <a:prstGeom prst="rect">
            <a:avLst/>
          </a:prstGeom>
        </p:spPr>
      </p:pic>
      <p:sp>
        <p:nvSpPr>
          <p:cNvPr id="14" name="TextBox 6"/>
          <p:cNvSpPr txBox="1">
            <a:spLocks noChangeArrowheads="1"/>
          </p:cNvSpPr>
          <p:nvPr/>
        </p:nvSpPr>
        <p:spPr bwMode="auto">
          <a:xfrm rot="20678073">
            <a:off x="142605" y="2170638"/>
            <a:ext cx="4419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i="1" dirty="0">
                <a:latin typeface="Algerian" panose="04020705040A02060702" pitchFamily="82" charset="0"/>
              </a:rPr>
              <a:t>PREPARING EVERY STUDENT FOR COLLEGE, </a:t>
            </a:r>
          </a:p>
          <a:p>
            <a:pPr algn="ctr" eaLnBrk="1" hangingPunct="1">
              <a:spcBef>
                <a:spcPct val="0"/>
              </a:spcBef>
              <a:buClrTx/>
              <a:buSzTx/>
              <a:buFontTx/>
              <a:buNone/>
            </a:pPr>
            <a:r>
              <a:rPr lang="en-US" altLang="en-US" sz="2800" i="1" dirty="0">
                <a:latin typeface="Algerian" panose="04020705040A02060702" pitchFamily="82" charset="0"/>
              </a:rPr>
              <a:t>CAREERS. AND LIFE!</a:t>
            </a: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06359" y="5772150"/>
            <a:ext cx="2932386" cy="108585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eme3">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3" id="{0A9B6466-D074-456B-ADA0-E1BFA323EA44}" vid="{DE41AD8C-99CE-4496-9C65-65F5FD05328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2182</TotalTime>
  <Words>1438</Words>
  <Application>Microsoft Office PowerPoint</Application>
  <PresentationFormat>On-screen Show (4:3)</PresentationFormat>
  <Paragraphs>298</Paragraphs>
  <Slides>35</Slides>
  <Notes>3</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2</vt:i4>
      </vt:variant>
      <vt:variant>
        <vt:lpstr>Slide Titles</vt:lpstr>
      </vt:variant>
      <vt:variant>
        <vt:i4>35</vt:i4>
      </vt:variant>
    </vt:vector>
  </HeadingPairs>
  <TitlesOfParts>
    <vt:vector size="49" baseType="lpstr">
      <vt:lpstr>ＭＳ Ｐゴシック</vt:lpstr>
      <vt:lpstr>Algerian</vt:lpstr>
      <vt:lpstr>Arial</vt:lpstr>
      <vt:lpstr>Arial Black</vt:lpstr>
      <vt:lpstr>Calibri</vt:lpstr>
      <vt:lpstr>Comic Sans MS</vt:lpstr>
      <vt:lpstr>Disney Print</vt:lpstr>
      <vt:lpstr>Symbol</vt:lpstr>
      <vt:lpstr>Times New Roman</vt:lpstr>
      <vt:lpstr>Wingdings</vt:lpstr>
      <vt:lpstr>Custom Design</vt:lpstr>
      <vt:lpstr>Theme3</vt:lpstr>
      <vt:lpstr>Clip</vt:lpstr>
      <vt:lpstr>Flash Movie</vt:lpstr>
      <vt:lpstr>GIFTED AND TALENTED  PROGRAM</vt:lpstr>
      <vt:lpstr>IDENTIFICATION PROCESS </vt:lpstr>
      <vt:lpstr>PowerPoint Presentation</vt:lpstr>
      <vt:lpstr>PowerPoint Presentation</vt:lpstr>
      <vt:lpstr>PowerPoint Presentation</vt:lpstr>
      <vt:lpstr>Important  Dates</vt:lpstr>
      <vt:lpstr>NOMINATIONS</vt:lpstr>
      <vt:lpstr>PERMISSION TO TEST</vt:lpstr>
      <vt:lpstr>PowerPoint Presentation</vt:lpstr>
      <vt:lpstr>SCREENING:  PHASE II</vt:lpstr>
      <vt:lpstr>Identified Students</vt:lpstr>
      <vt:lpstr>Appeals Process</vt:lpstr>
      <vt:lpstr>Appeals Process</vt:lpstr>
      <vt:lpstr> Furloughs</vt:lpstr>
      <vt:lpstr>Re-entries</vt:lpstr>
      <vt:lpstr>Re-entries</vt:lpstr>
      <vt:lpstr>Exiting Students</vt:lpstr>
      <vt:lpstr>Exiting Students</vt:lpstr>
      <vt:lpstr>TRANSFERS INTO THE DISTRICT</vt:lpstr>
      <vt:lpstr>SERVICE DESIGN</vt:lpstr>
      <vt:lpstr>CURRICULUM AND INSTRUCTION ELEMENTARY</vt:lpstr>
      <vt:lpstr>2017-2018 Elementary GT Program</vt:lpstr>
      <vt:lpstr>Services for Gifted/Talented Students &amp;  Advanced Learners DURING THE SCHOOL DAY</vt:lpstr>
      <vt:lpstr>Services for Gifted/Talented Students  &amp; Advanced Learners DURING THE SCHOOL DAY ELEMENTARY</vt:lpstr>
      <vt:lpstr>2017-2018 Elementary GT Program</vt:lpstr>
      <vt:lpstr>SERVICE DESIGN:  SECONDARY</vt:lpstr>
      <vt:lpstr>Program Design:  Elementary</vt:lpstr>
      <vt:lpstr>Services for Gifted/Talented Students  &amp; Advanced Learners DURING THE SCHOOL DAY ELEMENTARY</vt:lpstr>
      <vt:lpstr>Program Design:  Junior High Schools</vt:lpstr>
      <vt:lpstr>Program Design: Junior High Schools</vt:lpstr>
      <vt:lpstr>Program Design: High Schools</vt:lpstr>
      <vt:lpstr>Program Design: High Schools</vt:lpstr>
      <vt:lpstr>Advanced Academic Services</vt:lpstr>
      <vt:lpstr>Advanced Academic Services</vt:lpstr>
      <vt:lpstr>PowerPoint Presentation</vt:lpstr>
    </vt:vector>
  </TitlesOfParts>
  <Company>Mission CISD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GIFTED AND TALENTED</dc:title>
  <dc:creator>Roberts, Sharon A.</dc:creator>
  <cp:lastModifiedBy>Roberts, Sharon A</cp:lastModifiedBy>
  <cp:revision>169</cp:revision>
  <cp:lastPrinted>2014-01-07T23:32:56Z</cp:lastPrinted>
  <dcterms:created xsi:type="dcterms:W3CDTF">2007-08-21T18:56:29Z</dcterms:created>
  <dcterms:modified xsi:type="dcterms:W3CDTF">2017-09-04T18:18:44Z</dcterms:modified>
</cp:coreProperties>
</file>